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8" r:id="rId1"/>
    <p:sldMasterId id="2147483739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15"/>
      <p:bold r:id="rId16"/>
      <p:italic r:id="rId17"/>
      <p:boldItalic r:id="rId18"/>
    </p:embeddedFont>
    <p:embeddedFont>
      <p:font typeface="Instrument Sans" panose="020B0604020202020204" charset="0"/>
      <p:regular r:id="rId19"/>
      <p:bold r:id="rId20"/>
      <p:italic r:id="rId21"/>
      <p:boldItalic r:id="rId22"/>
    </p:embeddedFont>
    <p:embeddedFont>
      <p:font typeface="Instrument Sans Medium" panose="020B0604020202020204" charset="0"/>
      <p:regular r:id="rId23"/>
      <p:bold r:id="rId24"/>
      <p:italic r:id="rId25"/>
      <p:boldItalic r:id="rId26"/>
    </p:embeddedFont>
    <p:embeddedFont>
      <p:font typeface="Instrument Sans SemiBold" panose="020B0604020202020204" charset="0"/>
      <p:regular r:id="rId27"/>
      <p:bold r:id="rId28"/>
      <p:italic r:id="rId29"/>
      <p:boldItalic r:id="rId30"/>
    </p:embeddedFont>
    <p:embeddedFont>
      <p:font typeface="Red Hat Display" panose="020B0604020202020204" charset="0"/>
      <p:regular r:id="rId31"/>
      <p:bold r:id="rId32"/>
      <p:italic r:id="rId33"/>
      <p:boldItalic r:id="rId34"/>
    </p:embeddedFont>
    <p:embeddedFont>
      <p:font typeface="Red Hat Display Medium" panose="020B0604020202020204" charset="0"/>
      <p:regular r:id="rId35"/>
      <p:bold r:id="rId36"/>
      <p:italic r:id="rId37"/>
      <p:boldItalic r:id="rId38"/>
    </p:embeddedFont>
    <p:embeddedFont>
      <p:font typeface="Red Hat Display SemiBold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41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tableStyles" Target="tableStyles.xml"/><Relationship Id="rId20" Type="http://schemas.openxmlformats.org/officeDocument/2006/relationships/font" Target="fonts/font6.fntdata"/><Relationship Id="rId41" Type="http://schemas.openxmlformats.org/officeDocument/2006/relationships/font" Target="fonts/font2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38439fe6d1b_1_10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38439fe6d1b_1_10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38d03a2afde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38d03a2afde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g38439fe6d1b_1_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Google Shape;1093;g38439fe6d1b_1_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38439fe6d1b_1_1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38439fe6d1b_1_1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g38439fe6d1b_1_16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" name="Google Shape;1010;g38439fe6d1b_1_16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38d03a2afde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38d03a2afde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38439fe6d1b_1_15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38439fe6d1b_1_15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" name="Google Shape;1036;g38d03a2afd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" name="Google Shape;1037;g38d03a2afd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g38d03a2afd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" name="Google Shape;1051;g38d03a2afd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g38d03a2afde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" name="Google Shape;1060;g38d03a2afde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" name="Google Shape;1073;g38d03a2afde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" name="Google Shape;1074;g38d03a2afde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7.png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0500" y="0"/>
            <a:ext cx="6099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10500" y="2040871"/>
            <a:ext cx="6099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" y="3061484"/>
            <a:ext cx="8124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810500" y="1020429"/>
            <a:ext cx="6099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-1" y="0"/>
            <a:ext cx="8124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810505" y="3061475"/>
            <a:ext cx="609900" cy="1042800"/>
          </a:xfrm>
          <a:prstGeom prst="snip2DiagRect">
            <a:avLst>
              <a:gd name="adj1" fmla="val 0"/>
              <a:gd name="adj2" fmla="val 3967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-1" y="2040871"/>
            <a:ext cx="8124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-1" y="1020418"/>
            <a:ext cx="8124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3" y="4100578"/>
            <a:ext cx="8124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810502" y="4100581"/>
            <a:ext cx="6099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420399" y="0"/>
            <a:ext cx="4320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1420399" y="2040871"/>
            <a:ext cx="432000" cy="1020600"/>
          </a:xfrm>
          <a:prstGeom prst="snip2DiagRect">
            <a:avLst>
              <a:gd name="adj1" fmla="val 0"/>
              <a:gd name="adj2" fmla="val 3967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1420399" y="1020429"/>
            <a:ext cx="4320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1420401" y="3061475"/>
            <a:ext cx="4320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1420400" y="4100581"/>
            <a:ext cx="4320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5" name="Google Shape;25;p2"/>
          <p:cNvSpPr txBox="1">
            <a:spLocks noGrp="1"/>
          </p:cNvSpPr>
          <p:nvPr>
            <p:ph type="title"/>
          </p:nvPr>
        </p:nvSpPr>
        <p:spPr>
          <a:xfrm>
            <a:off x="3154650" y="3235981"/>
            <a:ext cx="5760900" cy="5877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ubTitle" idx="1"/>
          </p:nvPr>
        </p:nvSpPr>
        <p:spPr>
          <a:xfrm>
            <a:off x="3154650" y="3875775"/>
            <a:ext cx="5760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ards">
  <p:cSld name="CUSTOM_2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11"/>
          <p:cNvPicPr preferRelativeResize="0"/>
          <p:nvPr/>
        </p:nvPicPr>
        <p:blipFill rotWithShape="1">
          <a:blip r:embed="rId2">
            <a:alphaModFix/>
          </a:blip>
          <a:srcRect t="6703" r="17931" b="7467"/>
          <a:stretch/>
        </p:blipFill>
        <p:spPr>
          <a:xfrm>
            <a:off x="5425450" y="0"/>
            <a:ext cx="3718549" cy="4097924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11"/>
          <p:cNvSpPr txBox="1">
            <a:spLocks noGrp="1"/>
          </p:cNvSpPr>
          <p:nvPr>
            <p:ph type="title"/>
          </p:nvPr>
        </p:nvSpPr>
        <p:spPr>
          <a:xfrm>
            <a:off x="228600" y="420017"/>
            <a:ext cx="64803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51" name="Google Shape;251;p11"/>
          <p:cNvSpPr txBox="1">
            <a:spLocks noGrp="1"/>
          </p:cNvSpPr>
          <p:nvPr>
            <p:ph type="subTitle" idx="1"/>
          </p:nvPr>
        </p:nvSpPr>
        <p:spPr>
          <a:xfrm>
            <a:off x="540525" y="1771575"/>
            <a:ext cx="23250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52" name="Google Shape;252;p11"/>
          <p:cNvSpPr txBox="1">
            <a:spLocks noGrp="1"/>
          </p:cNvSpPr>
          <p:nvPr>
            <p:ph type="subTitle" idx="2"/>
          </p:nvPr>
        </p:nvSpPr>
        <p:spPr>
          <a:xfrm>
            <a:off x="540525" y="2628017"/>
            <a:ext cx="21990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53" name="Google Shape;253;p11"/>
          <p:cNvSpPr txBox="1">
            <a:spLocks noGrp="1"/>
          </p:cNvSpPr>
          <p:nvPr>
            <p:ph type="subTitle" idx="3"/>
          </p:nvPr>
        </p:nvSpPr>
        <p:spPr>
          <a:xfrm>
            <a:off x="3466575" y="1771575"/>
            <a:ext cx="23250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Red Hat Display"/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Display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Display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Display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Display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Display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Display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Display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54" name="Google Shape;254;p11"/>
          <p:cNvSpPr txBox="1">
            <a:spLocks noGrp="1"/>
          </p:cNvSpPr>
          <p:nvPr>
            <p:ph type="subTitle" idx="4"/>
          </p:nvPr>
        </p:nvSpPr>
        <p:spPr>
          <a:xfrm>
            <a:off x="3466575" y="2628017"/>
            <a:ext cx="21990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55" name="Google Shape;255;p11"/>
          <p:cNvSpPr txBox="1">
            <a:spLocks noGrp="1"/>
          </p:cNvSpPr>
          <p:nvPr>
            <p:ph type="subTitle" idx="5"/>
          </p:nvPr>
        </p:nvSpPr>
        <p:spPr>
          <a:xfrm>
            <a:off x="6392625" y="1771575"/>
            <a:ext cx="23250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56" name="Google Shape;256;p11"/>
          <p:cNvSpPr txBox="1">
            <a:spLocks noGrp="1"/>
          </p:cNvSpPr>
          <p:nvPr>
            <p:ph type="subTitle" idx="6"/>
          </p:nvPr>
        </p:nvSpPr>
        <p:spPr>
          <a:xfrm>
            <a:off x="6392625" y="2628017"/>
            <a:ext cx="21990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w/ 3 ideas">
  <p:cSld name="CUSTOM_3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12"/>
          <p:cNvPicPr preferRelativeResize="0"/>
          <p:nvPr/>
        </p:nvPicPr>
        <p:blipFill rotWithShape="1">
          <a:blip r:embed="rId2">
            <a:alphaModFix/>
          </a:blip>
          <a:srcRect l="14900" t="15235" r="18070" b="15068"/>
          <a:stretch/>
        </p:blipFill>
        <p:spPr>
          <a:xfrm>
            <a:off x="2750850" y="1538351"/>
            <a:ext cx="1791900" cy="2175997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12"/>
          <p:cNvSpPr/>
          <p:nvPr/>
        </p:nvSpPr>
        <p:spPr>
          <a:xfrm rot="10800000">
            <a:off x="2020350" y="3151875"/>
            <a:ext cx="2509500" cy="1216800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700" b="1">
              <a:solidFill>
                <a:schemeClr val="l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60" name="Google Shape;260;p12"/>
          <p:cNvSpPr txBox="1">
            <a:spLocks noGrp="1"/>
          </p:cNvSpPr>
          <p:nvPr>
            <p:ph type="title"/>
          </p:nvPr>
        </p:nvSpPr>
        <p:spPr>
          <a:xfrm>
            <a:off x="228600" y="420025"/>
            <a:ext cx="42963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61" name="Google Shape;261;p12"/>
          <p:cNvSpPr>
            <a:spLocks noGrp="1"/>
          </p:cNvSpPr>
          <p:nvPr>
            <p:ph type="pic" idx="2"/>
          </p:nvPr>
        </p:nvSpPr>
        <p:spPr>
          <a:xfrm>
            <a:off x="228425" y="2450950"/>
            <a:ext cx="1791900" cy="1917600"/>
          </a:xfrm>
          <a:prstGeom prst="rect">
            <a:avLst/>
          </a:prstGeom>
          <a:noFill/>
          <a:ln>
            <a:noFill/>
          </a:ln>
        </p:spPr>
      </p:sp>
      <p:sp>
        <p:nvSpPr>
          <p:cNvPr id="262" name="Google Shape;262;p12"/>
          <p:cNvSpPr txBox="1">
            <a:spLocks noGrp="1"/>
          </p:cNvSpPr>
          <p:nvPr>
            <p:ph type="subTitle" idx="1"/>
          </p:nvPr>
        </p:nvSpPr>
        <p:spPr>
          <a:xfrm>
            <a:off x="2150204" y="3212736"/>
            <a:ext cx="16365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2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12"/>
          <p:cNvSpPr txBox="1">
            <a:spLocks noGrp="1"/>
          </p:cNvSpPr>
          <p:nvPr>
            <p:ph type="subTitle" idx="3"/>
          </p:nvPr>
        </p:nvSpPr>
        <p:spPr>
          <a:xfrm>
            <a:off x="2150200" y="3668125"/>
            <a:ext cx="22611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9pPr>
          </a:lstStyle>
          <a:p>
            <a:endParaRPr/>
          </a:p>
        </p:txBody>
      </p:sp>
      <p:sp>
        <p:nvSpPr>
          <p:cNvPr id="264" name="Google Shape;264;p12"/>
          <p:cNvSpPr txBox="1">
            <a:spLocks noGrp="1"/>
          </p:cNvSpPr>
          <p:nvPr>
            <p:ph type="subTitle" idx="4"/>
          </p:nvPr>
        </p:nvSpPr>
        <p:spPr>
          <a:xfrm>
            <a:off x="6122828" y="399200"/>
            <a:ext cx="27927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12"/>
          <p:cNvSpPr txBox="1">
            <a:spLocks noGrp="1"/>
          </p:cNvSpPr>
          <p:nvPr>
            <p:ph type="subTitle" idx="5"/>
          </p:nvPr>
        </p:nvSpPr>
        <p:spPr>
          <a:xfrm>
            <a:off x="6122827" y="837400"/>
            <a:ext cx="2792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9pPr>
          </a:lstStyle>
          <a:p>
            <a:endParaRPr/>
          </a:p>
        </p:txBody>
      </p:sp>
      <p:sp>
        <p:nvSpPr>
          <p:cNvPr id="266" name="Google Shape;266;p12"/>
          <p:cNvSpPr txBox="1">
            <a:spLocks noGrp="1"/>
          </p:cNvSpPr>
          <p:nvPr>
            <p:ph type="subTitle" idx="6"/>
          </p:nvPr>
        </p:nvSpPr>
        <p:spPr>
          <a:xfrm>
            <a:off x="6122828" y="1964891"/>
            <a:ext cx="27927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12"/>
          <p:cNvSpPr txBox="1">
            <a:spLocks noGrp="1"/>
          </p:cNvSpPr>
          <p:nvPr>
            <p:ph type="subTitle" idx="7"/>
          </p:nvPr>
        </p:nvSpPr>
        <p:spPr>
          <a:xfrm>
            <a:off x="6122827" y="2403091"/>
            <a:ext cx="2792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9pPr>
          </a:lstStyle>
          <a:p>
            <a:endParaRPr/>
          </a:p>
        </p:txBody>
      </p:sp>
      <p:sp>
        <p:nvSpPr>
          <p:cNvPr id="268" name="Google Shape;268;p12"/>
          <p:cNvSpPr txBox="1">
            <a:spLocks noGrp="1"/>
          </p:cNvSpPr>
          <p:nvPr>
            <p:ph type="subTitle" idx="8"/>
          </p:nvPr>
        </p:nvSpPr>
        <p:spPr>
          <a:xfrm>
            <a:off x="6122828" y="3532866"/>
            <a:ext cx="27927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2"/>
          <p:cNvSpPr txBox="1">
            <a:spLocks noGrp="1"/>
          </p:cNvSpPr>
          <p:nvPr>
            <p:ph type="subTitle" idx="9"/>
          </p:nvPr>
        </p:nvSpPr>
        <p:spPr>
          <a:xfrm>
            <a:off x="6122827" y="3971066"/>
            <a:ext cx="2792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ideas">
  <p:cSld name="CUSTOM_4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3"/>
          <p:cNvSpPr txBox="1">
            <a:spLocks noGrp="1"/>
          </p:cNvSpPr>
          <p:nvPr>
            <p:ph type="subTitle" idx="1"/>
          </p:nvPr>
        </p:nvSpPr>
        <p:spPr>
          <a:xfrm>
            <a:off x="4590850" y="2481900"/>
            <a:ext cx="1222800" cy="3705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Red Hat Display Medium"/>
              <a:buNone/>
              <a:defRPr sz="1000">
                <a:latin typeface="Red Hat Display Medium"/>
                <a:ea typeface="Red Hat Display Medium"/>
                <a:cs typeface="Red Hat Display Medium"/>
                <a:sym typeface="Red Hat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2"/>
          </p:nvPr>
        </p:nvSpPr>
        <p:spPr>
          <a:xfrm>
            <a:off x="4590850" y="3812700"/>
            <a:ext cx="1222800" cy="3705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Medium"/>
              <a:buNone/>
              <a:defRPr sz="1000">
                <a:latin typeface="Red Hat Display Medium"/>
                <a:ea typeface="Red Hat Display Medium"/>
                <a:cs typeface="Red Hat Display Medium"/>
                <a:sym typeface="Red Hat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ubTitle" idx="3"/>
          </p:nvPr>
        </p:nvSpPr>
        <p:spPr>
          <a:xfrm>
            <a:off x="4590850" y="1151100"/>
            <a:ext cx="1222800" cy="3705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Medium"/>
              <a:buNone/>
              <a:defRPr sz="1000">
                <a:latin typeface="Red Hat Display Medium"/>
                <a:ea typeface="Red Hat Display Medium"/>
                <a:cs typeface="Red Hat Display Medium"/>
                <a:sym typeface="Red Hat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3"/>
          <p:cNvSpPr txBox="1">
            <a:spLocks noGrp="1"/>
          </p:cNvSpPr>
          <p:nvPr>
            <p:ph type="title"/>
          </p:nvPr>
        </p:nvSpPr>
        <p:spPr>
          <a:xfrm>
            <a:off x="228600" y="420025"/>
            <a:ext cx="29262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75" name="Google Shape;275;p13"/>
          <p:cNvSpPr/>
          <p:nvPr/>
        </p:nvSpPr>
        <p:spPr>
          <a:xfrm>
            <a:off x="3849550" y="1151100"/>
            <a:ext cx="741300" cy="1330800"/>
          </a:xfrm>
          <a:prstGeom prst="snip2DiagRect">
            <a:avLst>
              <a:gd name="adj1" fmla="val 0"/>
              <a:gd name="adj2" fmla="val 39159"/>
            </a:avLst>
          </a:prstGeom>
          <a:solidFill>
            <a:schemeClr val="dk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</p:txBody>
      </p:sp>
      <p:sp>
        <p:nvSpPr>
          <p:cNvPr id="276" name="Google Shape;276;p13"/>
          <p:cNvSpPr/>
          <p:nvPr/>
        </p:nvSpPr>
        <p:spPr>
          <a:xfrm>
            <a:off x="3849550" y="2481900"/>
            <a:ext cx="741300" cy="1330800"/>
          </a:xfrm>
          <a:prstGeom prst="snip2DiagRect">
            <a:avLst>
              <a:gd name="adj1" fmla="val 0"/>
              <a:gd name="adj2" fmla="val 39159"/>
            </a:avLst>
          </a:prstGeom>
          <a:solidFill>
            <a:schemeClr val="dk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</p:txBody>
      </p:sp>
      <p:sp>
        <p:nvSpPr>
          <p:cNvPr id="277" name="Google Shape;277;p13"/>
          <p:cNvSpPr/>
          <p:nvPr/>
        </p:nvSpPr>
        <p:spPr>
          <a:xfrm>
            <a:off x="3849550" y="-179700"/>
            <a:ext cx="741300" cy="1330800"/>
          </a:xfrm>
          <a:prstGeom prst="snip2DiagRect">
            <a:avLst>
              <a:gd name="adj1" fmla="val 0"/>
              <a:gd name="adj2" fmla="val 39159"/>
            </a:avLst>
          </a:prstGeom>
          <a:solidFill>
            <a:schemeClr val="dk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</p:txBody>
      </p:sp>
      <p:sp>
        <p:nvSpPr>
          <p:cNvPr id="278" name="Google Shape;278;p13"/>
          <p:cNvSpPr/>
          <p:nvPr/>
        </p:nvSpPr>
        <p:spPr>
          <a:xfrm>
            <a:off x="3849550" y="3812700"/>
            <a:ext cx="741300" cy="1330800"/>
          </a:xfrm>
          <a:prstGeom prst="snip2DiagRect">
            <a:avLst>
              <a:gd name="adj1" fmla="val 0"/>
              <a:gd name="adj2" fmla="val 39159"/>
            </a:avLst>
          </a:prstGeom>
          <a:solidFill>
            <a:schemeClr val="dk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Red Hat Display SemiBold"/>
              <a:ea typeface="Red Hat Display SemiBold"/>
              <a:cs typeface="Red Hat Display SemiBold"/>
              <a:sym typeface="Red Hat Display SemiBold"/>
            </a:endParaRPr>
          </a:p>
        </p:txBody>
      </p:sp>
      <p:sp>
        <p:nvSpPr>
          <p:cNvPr id="279" name="Google Shape;279;p13"/>
          <p:cNvSpPr txBox="1">
            <a:spLocks noGrp="1"/>
          </p:cNvSpPr>
          <p:nvPr>
            <p:ph type="subTitle" idx="4"/>
          </p:nvPr>
        </p:nvSpPr>
        <p:spPr>
          <a:xfrm>
            <a:off x="6080700" y="1199945"/>
            <a:ext cx="2834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9pPr>
          </a:lstStyle>
          <a:p>
            <a:endParaRPr/>
          </a:p>
        </p:txBody>
      </p:sp>
      <p:sp>
        <p:nvSpPr>
          <p:cNvPr id="280" name="Google Shape;280;p13"/>
          <p:cNvSpPr txBox="1">
            <a:spLocks noGrp="1"/>
          </p:cNvSpPr>
          <p:nvPr>
            <p:ph type="subTitle" idx="5"/>
          </p:nvPr>
        </p:nvSpPr>
        <p:spPr>
          <a:xfrm>
            <a:off x="6080700" y="2530745"/>
            <a:ext cx="2834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9pPr>
          </a:lstStyle>
          <a:p>
            <a:endParaRPr/>
          </a:p>
        </p:txBody>
      </p:sp>
      <p:sp>
        <p:nvSpPr>
          <p:cNvPr id="281" name="Google Shape;281;p13"/>
          <p:cNvSpPr txBox="1">
            <a:spLocks noGrp="1"/>
          </p:cNvSpPr>
          <p:nvPr>
            <p:ph type="subTitle" idx="6"/>
          </p:nvPr>
        </p:nvSpPr>
        <p:spPr>
          <a:xfrm>
            <a:off x="6080700" y="3861545"/>
            <a:ext cx="2834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s w/ text">
  <p:cSld name="CUSTOM_5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609600" y="724825"/>
            <a:ext cx="40158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84" name="Google Shape;284;p14"/>
          <p:cNvSpPr txBox="1">
            <a:spLocks noGrp="1"/>
          </p:cNvSpPr>
          <p:nvPr>
            <p:ph type="subTitle" idx="1"/>
          </p:nvPr>
        </p:nvSpPr>
        <p:spPr>
          <a:xfrm>
            <a:off x="229525" y="1803875"/>
            <a:ext cx="17763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5" name="Google Shape;285;p14"/>
          <p:cNvSpPr txBox="1">
            <a:spLocks noGrp="1"/>
          </p:cNvSpPr>
          <p:nvPr>
            <p:ph type="subTitle" idx="2"/>
          </p:nvPr>
        </p:nvSpPr>
        <p:spPr>
          <a:xfrm>
            <a:off x="2427475" y="1803875"/>
            <a:ext cx="17763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14"/>
          <p:cNvSpPr txBox="1">
            <a:spLocks noGrp="1"/>
          </p:cNvSpPr>
          <p:nvPr>
            <p:ph type="subTitle" idx="3"/>
          </p:nvPr>
        </p:nvSpPr>
        <p:spPr>
          <a:xfrm>
            <a:off x="4622700" y="1803875"/>
            <a:ext cx="1776300" cy="290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14"/>
          <p:cNvSpPr txBox="1">
            <a:spLocks noGrp="1"/>
          </p:cNvSpPr>
          <p:nvPr>
            <p:ph type="subTitle" idx="4"/>
          </p:nvPr>
        </p:nvSpPr>
        <p:spPr>
          <a:xfrm>
            <a:off x="6813656" y="1803875"/>
            <a:ext cx="1776300" cy="29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14"/>
          <p:cNvSpPr txBox="1">
            <a:spLocks noGrp="1"/>
          </p:cNvSpPr>
          <p:nvPr>
            <p:ph type="body" idx="5"/>
          </p:nvPr>
        </p:nvSpPr>
        <p:spPr>
          <a:xfrm>
            <a:off x="561325" y="2353450"/>
            <a:ext cx="1566600" cy="182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9pPr>
          </a:lstStyle>
          <a:p>
            <a:endParaRPr/>
          </a:p>
        </p:txBody>
      </p:sp>
      <p:sp>
        <p:nvSpPr>
          <p:cNvPr id="289" name="Google Shape;289;p14"/>
          <p:cNvSpPr txBox="1">
            <a:spLocks noGrp="1"/>
          </p:cNvSpPr>
          <p:nvPr>
            <p:ph type="body" idx="6"/>
          </p:nvPr>
        </p:nvSpPr>
        <p:spPr>
          <a:xfrm>
            <a:off x="2757388" y="2353450"/>
            <a:ext cx="1566600" cy="182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9pPr>
          </a:lstStyle>
          <a:p>
            <a:endParaRPr/>
          </a:p>
        </p:txBody>
      </p:sp>
      <p:sp>
        <p:nvSpPr>
          <p:cNvPr id="290" name="Google Shape;290;p14"/>
          <p:cNvSpPr txBox="1">
            <a:spLocks noGrp="1"/>
          </p:cNvSpPr>
          <p:nvPr>
            <p:ph type="body" idx="7"/>
          </p:nvPr>
        </p:nvSpPr>
        <p:spPr>
          <a:xfrm>
            <a:off x="4958413" y="2353450"/>
            <a:ext cx="1566600" cy="182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Font typeface="Red Hat Display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Font typeface="Red Hat Display"/>
              <a:buChar char="○"/>
              <a:defRPr sz="800"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Font typeface="Red Hat Display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Font typeface="Red Hat Display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Font typeface="Red Hat Display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Font typeface="Red Hat Display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Font typeface="Red Hat Display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Font typeface="Red Hat Display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Font typeface="Red Hat Display"/>
              <a:buChar char="■"/>
              <a:defRPr sz="800"/>
            </a:lvl9pPr>
          </a:lstStyle>
          <a:p>
            <a:endParaRPr/>
          </a:p>
        </p:txBody>
      </p:sp>
      <p:sp>
        <p:nvSpPr>
          <p:cNvPr id="291" name="Google Shape;291;p14"/>
          <p:cNvSpPr txBox="1">
            <a:spLocks noGrp="1"/>
          </p:cNvSpPr>
          <p:nvPr>
            <p:ph type="body" idx="8"/>
          </p:nvPr>
        </p:nvSpPr>
        <p:spPr>
          <a:xfrm>
            <a:off x="7146863" y="2353450"/>
            <a:ext cx="1566600" cy="18213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9pPr>
          </a:lstStyle>
          <a:p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subTitle" idx="9"/>
          </p:nvPr>
        </p:nvSpPr>
        <p:spPr>
          <a:xfrm>
            <a:off x="609600" y="457200"/>
            <a:ext cx="4015800" cy="26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Red Hat Display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4"/>
          <p:cNvSpPr/>
          <p:nvPr/>
        </p:nvSpPr>
        <p:spPr>
          <a:xfrm>
            <a:off x="225998" y="580123"/>
            <a:ext cx="253800" cy="276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CUSTOM_5_2_3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 txBox="1">
            <a:spLocks noGrp="1"/>
          </p:cNvSpPr>
          <p:nvPr>
            <p:ph type="title"/>
          </p:nvPr>
        </p:nvSpPr>
        <p:spPr>
          <a:xfrm>
            <a:off x="609600" y="724825"/>
            <a:ext cx="40158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96" name="Google Shape;296;p15"/>
          <p:cNvSpPr txBox="1">
            <a:spLocks noGrp="1"/>
          </p:cNvSpPr>
          <p:nvPr>
            <p:ph type="subTitle" idx="1"/>
          </p:nvPr>
        </p:nvSpPr>
        <p:spPr>
          <a:xfrm>
            <a:off x="609600" y="457200"/>
            <a:ext cx="4015800" cy="26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Red Hat Display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225998" y="580123"/>
            <a:ext cx="253800" cy="276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98" name="Google Shape;298;p15"/>
          <p:cNvSpPr/>
          <p:nvPr/>
        </p:nvSpPr>
        <p:spPr>
          <a:xfrm>
            <a:off x="225998" y="580123"/>
            <a:ext cx="253800" cy="276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99" name="Google Shape;299;p15"/>
          <p:cNvSpPr txBox="1">
            <a:spLocks noGrp="1"/>
          </p:cNvSpPr>
          <p:nvPr>
            <p:ph type="subTitle" idx="2"/>
          </p:nvPr>
        </p:nvSpPr>
        <p:spPr>
          <a:xfrm>
            <a:off x="1977175" y="1698625"/>
            <a:ext cx="1369500" cy="290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15"/>
          <p:cNvSpPr txBox="1">
            <a:spLocks noGrp="1"/>
          </p:cNvSpPr>
          <p:nvPr>
            <p:ph type="subTitle" idx="3"/>
          </p:nvPr>
        </p:nvSpPr>
        <p:spPr>
          <a:xfrm>
            <a:off x="3623185" y="1698625"/>
            <a:ext cx="1369500" cy="290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15"/>
          <p:cNvSpPr txBox="1">
            <a:spLocks noGrp="1"/>
          </p:cNvSpPr>
          <p:nvPr>
            <p:ph type="subTitle" idx="4"/>
          </p:nvPr>
        </p:nvSpPr>
        <p:spPr>
          <a:xfrm>
            <a:off x="5465499" y="1698625"/>
            <a:ext cx="1369500" cy="290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15"/>
          <p:cNvSpPr txBox="1">
            <a:spLocks noGrp="1"/>
          </p:cNvSpPr>
          <p:nvPr>
            <p:ph type="subTitle" idx="5"/>
          </p:nvPr>
        </p:nvSpPr>
        <p:spPr>
          <a:xfrm>
            <a:off x="385125" y="2200600"/>
            <a:ext cx="15033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subTitle" idx="6"/>
          </p:nvPr>
        </p:nvSpPr>
        <p:spPr>
          <a:xfrm>
            <a:off x="385125" y="2610850"/>
            <a:ext cx="15033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7"/>
          </p:nvPr>
        </p:nvSpPr>
        <p:spPr>
          <a:xfrm>
            <a:off x="385125" y="3024075"/>
            <a:ext cx="15033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subTitle" idx="8"/>
          </p:nvPr>
        </p:nvSpPr>
        <p:spPr>
          <a:xfrm>
            <a:off x="385125" y="3429650"/>
            <a:ext cx="15033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9"/>
          </p:nvPr>
        </p:nvSpPr>
        <p:spPr>
          <a:xfrm>
            <a:off x="385125" y="3848500"/>
            <a:ext cx="15033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subTitle" idx="13"/>
          </p:nvPr>
        </p:nvSpPr>
        <p:spPr>
          <a:xfrm>
            <a:off x="1977175" y="220060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14"/>
          </p:nvPr>
        </p:nvSpPr>
        <p:spPr>
          <a:xfrm>
            <a:off x="1977175" y="261085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subTitle" idx="15"/>
          </p:nvPr>
        </p:nvSpPr>
        <p:spPr>
          <a:xfrm>
            <a:off x="1977175" y="302220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5"/>
          <p:cNvSpPr txBox="1">
            <a:spLocks noGrp="1"/>
          </p:cNvSpPr>
          <p:nvPr>
            <p:ph type="subTitle" idx="16"/>
          </p:nvPr>
        </p:nvSpPr>
        <p:spPr>
          <a:xfrm>
            <a:off x="1977175" y="343700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15"/>
          <p:cNvSpPr txBox="1">
            <a:spLocks noGrp="1"/>
          </p:cNvSpPr>
          <p:nvPr>
            <p:ph type="subTitle" idx="17"/>
          </p:nvPr>
        </p:nvSpPr>
        <p:spPr>
          <a:xfrm>
            <a:off x="1977175" y="384945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15"/>
          <p:cNvSpPr txBox="1">
            <a:spLocks noGrp="1"/>
          </p:cNvSpPr>
          <p:nvPr>
            <p:ph type="subTitle" idx="18"/>
          </p:nvPr>
        </p:nvSpPr>
        <p:spPr>
          <a:xfrm>
            <a:off x="3623175" y="220060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15"/>
          <p:cNvSpPr txBox="1">
            <a:spLocks noGrp="1"/>
          </p:cNvSpPr>
          <p:nvPr>
            <p:ph type="subTitle" idx="19"/>
          </p:nvPr>
        </p:nvSpPr>
        <p:spPr>
          <a:xfrm>
            <a:off x="3623175" y="261085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5"/>
          <p:cNvSpPr txBox="1">
            <a:spLocks noGrp="1"/>
          </p:cNvSpPr>
          <p:nvPr>
            <p:ph type="subTitle" idx="20"/>
          </p:nvPr>
        </p:nvSpPr>
        <p:spPr>
          <a:xfrm>
            <a:off x="3623175" y="302220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15"/>
          <p:cNvSpPr txBox="1">
            <a:spLocks noGrp="1"/>
          </p:cNvSpPr>
          <p:nvPr>
            <p:ph type="subTitle" idx="21"/>
          </p:nvPr>
        </p:nvSpPr>
        <p:spPr>
          <a:xfrm>
            <a:off x="3623175" y="343700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5"/>
          <p:cNvSpPr txBox="1">
            <a:spLocks noGrp="1"/>
          </p:cNvSpPr>
          <p:nvPr>
            <p:ph type="subTitle" idx="22"/>
          </p:nvPr>
        </p:nvSpPr>
        <p:spPr>
          <a:xfrm>
            <a:off x="3623175" y="3849450"/>
            <a:ext cx="13695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15"/>
          <p:cNvSpPr txBox="1">
            <a:spLocks noGrp="1"/>
          </p:cNvSpPr>
          <p:nvPr>
            <p:ph type="subTitle" idx="23"/>
          </p:nvPr>
        </p:nvSpPr>
        <p:spPr>
          <a:xfrm>
            <a:off x="5465501" y="2200600"/>
            <a:ext cx="28707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15"/>
          <p:cNvSpPr txBox="1">
            <a:spLocks noGrp="1"/>
          </p:cNvSpPr>
          <p:nvPr>
            <p:ph type="subTitle" idx="24"/>
          </p:nvPr>
        </p:nvSpPr>
        <p:spPr>
          <a:xfrm>
            <a:off x="5465501" y="2610850"/>
            <a:ext cx="28707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15"/>
          <p:cNvSpPr txBox="1">
            <a:spLocks noGrp="1"/>
          </p:cNvSpPr>
          <p:nvPr>
            <p:ph type="subTitle" idx="25"/>
          </p:nvPr>
        </p:nvSpPr>
        <p:spPr>
          <a:xfrm>
            <a:off x="5465501" y="3022200"/>
            <a:ext cx="28707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15"/>
          <p:cNvSpPr txBox="1">
            <a:spLocks noGrp="1"/>
          </p:cNvSpPr>
          <p:nvPr>
            <p:ph type="subTitle" idx="26"/>
          </p:nvPr>
        </p:nvSpPr>
        <p:spPr>
          <a:xfrm>
            <a:off x="5465501" y="3437000"/>
            <a:ext cx="28707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21" name="Google Shape;321;p15"/>
          <p:cNvSpPr txBox="1">
            <a:spLocks noGrp="1"/>
          </p:cNvSpPr>
          <p:nvPr>
            <p:ph type="subTitle" idx="27"/>
          </p:nvPr>
        </p:nvSpPr>
        <p:spPr>
          <a:xfrm>
            <a:off x="5465501" y="3849450"/>
            <a:ext cx="2870700" cy="410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highlights">
  <p:cSld name="CUSTOM_5_2_2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6"/>
          <p:cNvSpPr txBox="1">
            <a:spLocks noGrp="1"/>
          </p:cNvSpPr>
          <p:nvPr>
            <p:ph type="title"/>
          </p:nvPr>
        </p:nvSpPr>
        <p:spPr>
          <a:xfrm>
            <a:off x="609600" y="724825"/>
            <a:ext cx="40158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324" name="Google Shape;324;p16"/>
          <p:cNvSpPr txBox="1">
            <a:spLocks noGrp="1"/>
          </p:cNvSpPr>
          <p:nvPr>
            <p:ph type="subTitle" idx="1"/>
          </p:nvPr>
        </p:nvSpPr>
        <p:spPr>
          <a:xfrm>
            <a:off x="609600" y="457200"/>
            <a:ext cx="4015800" cy="26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Red Hat Display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225998" y="580123"/>
            <a:ext cx="253800" cy="276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26" name="Google Shape;326;p16"/>
          <p:cNvSpPr txBox="1">
            <a:spLocks noGrp="1"/>
          </p:cNvSpPr>
          <p:nvPr>
            <p:ph type="subTitle" idx="2"/>
          </p:nvPr>
        </p:nvSpPr>
        <p:spPr>
          <a:xfrm>
            <a:off x="229525" y="2435600"/>
            <a:ext cx="1500900" cy="26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27" name="Google Shape;327;p16"/>
          <p:cNvSpPr txBox="1">
            <a:spLocks noGrp="1"/>
          </p:cNvSpPr>
          <p:nvPr>
            <p:ph type="subTitle" idx="3"/>
          </p:nvPr>
        </p:nvSpPr>
        <p:spPr>
          <a:xfrm>
            <a:off x="2015702" y="2435600"/>
            <a:ext cx="1500900" cy="26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28" name="Google Shape;328;p16"/>
          <p:cNvSpPr txBox="1">
            <a:spLocks noGrp="1"/>
          </p:cNvSpPr>
          <p:nvPr>
            <p:ph type="subTitle" idx="4"/>
          </p:nvPr>
        </p:nvSpPr>
        <p:spPr>
          <a:xfrm>
            <a:off x="3774602" y="2435600"/>
            <a:ext cx="1500900" cy="26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29" name="Google Shape;329;p16"/>
          <p:cNvSpPr txBox="1">
            <a:spLocks noGrp="1"/>
          </p:cNvSpPr>
          <p:nvPr>
            <p:ph type="subTitle" idx="5"/>
          </p:nvPr>
        </p:nvSpPr>
        <p:spPr>
          <a:xfrm>
            <a:off x="5616677" y="2435600"/>
            <a:ext cx="1500900" cy="26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30" name="Google Shape;330;p16"/>
          <p:cNvSpPr txBox="1">
            <a:spLocks noGrp="1"/>
          </p:cNvSpPr>
          <p:nvPr>
            <p:ph type="subTitle" idx="6"/>
          </p:nvPr>
        </p:nvSpPr>
        <p:spPr>
          <a:xfrm>
            <a:off x="7411452" y="2435600"/>
            <a:ext cx="1500900" cy="26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31" name="Google Shape;331;p16"/>
          <p:cNvSpPr txBox="1">
            <a:spLocks noGrp="1"/>
          </p:cNvSpPr>
          <p:nvPr>
            <p:ph type="body" idx="7"/>
          </p:nvPr>
        </p:nvSpPr>
        <p:spPr>
          <a:xfrm>
            <a:off x="387584" y="2820600"/>
            <a:ext cx="12393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332" name="Google Shape;332;p16"/>
          <p:cNvSpPr txBox="1">
            <a:spLocks noGrp="1"/>
          </p:cNvSpPr>
          <p:nvPr>
            <p:ph type="body" idx="8"/>
          </p:nvPr>
        </p:nvSpPr>
        <p:spPr>
          <a:xfrm>
            <a:off x="2164609" y="2820600"/>
            <a:ext cx="12393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 sz="900"/>
            </a:lvl9pPr>
          </a:lstStyle>
          <a:p>
            <a:endParaRPr/>
          </a:p>
        </p:txBody>
      </p:sp>
      <p:sp>
        <p:nvSpPr>
          <p:cNvPr id="333" name="Google Shape;333;p16"/>
          <p:cNvSpPr txBox="1">
            <a:spLocks noGrp="1"/>
          </p:cNvSpPr>
          <p:nvPr>
            <p:ph type="body" idx="9"/>
          </p:nvPr>
        </p:nvSpPr>
        <p:spPr>
          <a:xfrm>
            <a:off x="3941634" y="2820600"/>
            <a:ext cx="12393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334" name="Google Shape;334;p16"/>
          <p:cNvSpPr txBox="1">
            <a:spLocks noGrp="1"/>
          </p:cNvSpPr>
          <p:nvPr>
            <p:ph type="body" idx="13"/>
          </p:nvPr>
        </p:nvSpPr>
        <p:spPr>
          <a:xfrm>
            <a:off x="5764484" y="2820600"/>
            <a:ext cx="12393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335" name="Google Shape;335;p16"/>
          <p:cNvSpPr txBox="1">
            <a:spLocks noGrp="1"/>
          </p:cNvSpPr>
          <p:nvPr>
            <p:ph type="body" idx="14"/>
          </p:nvPr>
        </p:nvSpPr>
        <p:spPr>
          <a:xfrm>
            <a:off x="7587334" y="2820600"/>
            <a:ext cx="12393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highlights w/ dots">
  <p:cSld name="CUSTOM_5_2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7"/>
          <p:cNvSpPr txBox="1">
            <a:spLocks noGrp="1"/>
          </p:cNvSpPr>
          <p:nvPr>
            <p:ph type="title"/>
          </p:nvPr>
        </p:nvSpPr>
        <p:spPr>
          <a:xfrm>
            <a:off x="609600" y="724825"/>
            <a:ext cx="40158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subTitle" idx="1"/>
          </p:nvPr>
        </p:nvSpPr>
        <p:spPr>
          <a:xfrm>
            <a:off x="609600" y="457200"/>
            <a:ext cx="4015800" cy="26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Red Hat Display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/>
          <p:nvPr/>
        </p:nvSpPr>
        <p:spPr>
          <a:xfrm>
            <a:off x="225998" y="580123"/>
            <a:ext cx="253800" cy="276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40" name="Google Shape;340;p17"/>
          <p:cNvSpPr txBox="1">
            <a:spLocks noGrp="1"/>
          </p:cNvSpPr>
          <p:nvPr>
            <p:ph type="subTitle" idx="2"/>
          </p:nvPr>
        </p:nvSpPr>
        <p:spPr>
          <a:xfrm>
            <a:off x="351700" y="2435600"/>
            <a:ext cx="1500900" cy="26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3"/>
          </p:nvPr>
        </p:nvSpPr>
        <p:spPr>
          <a:xfrm>
            <a:off x="3315050" y="2435600"/>
            <a:ext cx="1500900" cy="26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subTitle" idx="4"/>
          </p:nvPr>
        </p:nvSpPr>
        <p:spPr>
          <a:xfrm>
            <a:off x="6278400" y="2435600"/>
            <a:ext cx="1500900" cy="26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 txBox="1">
            <a:spLocks noGrp="1"/>
          </p:cNvSpPr>
          <p:nvPr>
            <p:ph type="body" idx="5"/>
          </p:nvPr>
        </p:nvSpPr>
        <p:spPr>
          <a:xfrm>
            <a:off x="3315050" y="2882813"/>
            <a:ext cx="24399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Font typeface="Red Hat Display"/>
              <a:buChar char="●"/>
              <a:defRPr sz="900"/>
            </a:lvl1pPr>
            <a:lvl2pPr marL="914400" lvl="1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○"/>
              <a:defRPr sz="900"/>
            </a:lvl2pPr>
            <a:lvl3pPr marL="1371600" lvl="2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■"/>
              <a:defRPr sz="900"/>
            </a:lvl3pPr>
            <a:lvl4pPr marL="1828800" lvl="3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●"/>
              <a:defRPr sz="900"/>
            </a:lvl4pPr>
            <a:lvl5pPr marL="2286000" lvl="4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○"/>
              <a:defRPr sz="900"/>
            </a:lvl5pPr>
            <a:lvl6pPr marL="2743200" lvl="5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■"/>
              <a:defRPr sz="900"/>
            </a:lvl6pPr>
            <a:lvl7pPr marL="3200400" lvl="6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●"/>
              <a:defRPr sz="900"/>
            </a:lvl7pPr>
            <a:lvl8pPr marL="3657600" lvl="7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○"/>
              <a:defRPr sz="900"/>
            </a:lvl8pPr>
            <a:lvl9pPr marL="4114800" lvl="8" indent="-285750">
              <a:spcBef>
                <a:spcPts val="800"/>
              </a:spcBef>
              <a:spcAft>
                <a:spcPts val="800"/>
              </a:spcAft>
              <a:buSzPts val="900"/>
              <a:buFont typeface="Red Hat Display"/>
              <a:buChar char="■"/>
              <a:defRPr sz="900"/>
            </a:lvl9pPr>
          </a:lstStyle>
          <a:p>
            <a:endParaRPr/>
          </a:p>
        </p:txBody>
      </p:sp>
      <p:grpSp>
        <p:nvGrpSpPr>
          <p:cNvPr id="344" name="Google Shape;344;p17"/>
          <p:cNvGrpSpPr/>
          <p:nvPr/>
        </p:nvGrpSpPr>
        <p:grpSpPr>
          <a:xfrm flipH="1">
            <a:off x="6903656" y="79823"/>
            <a:ext cx="2140834" cy="1767927"/>
            <a:chOff x="142083" y="79814"/>
            <a:chExt cx="1831025" cy="1512212"/>
          </a:xfrm>
        </p:grpSpPr>
        <p:sp>
          <p:nvSpPr>
            <p:cNvPr id="345" name="Google Shape;345;p17"/>
            <p:cNvSpPr/>
            <p:nvPr/>
          </p:nvSpPr>
          <p:spPr>
            <a:xfrm>
              <a:off x="142083" y="79814"/>
              <a:ext cx="256500" cy="256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487858" y="87214"/>
              <a:ext cx="233700" cy="233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839135" y="87214"/>
              <a:ext cx="210300" cy="21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1191033" y="105414"/>
              <a:ext cx="174000" cy="174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1537808" y="115439"/>
              <a:ext cx="140700" cy="14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0" name="Google Shape;350;p17"/>
            <p:cNvSpPr/>
            <p:nvPr/>
          </p:nvSpPr>
          <p:spPr>
            <a:xfrm>
              <a:off x="1908008" y="148714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1" name="Google Shape;351;p17"/>
            <p:cNvSpPr/>
            <p:nvPr/>
          </p:nvSpPr>
          <p:spPr>
            <a:xfrm>
              <a:off x="164883" y="422639"/>
              <a:ext cx="233700" cy="233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2" name="Google Shape;352;p17"/>
            <p:cNvSpPr/>
            <p:nvPr/>
          </p:nvSpPr>
          <p:spPr>
            <a:xfrm>
              <a:off x="506960" y="427888"/>
              <a:ext cx="210300" cy="21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3" name="Google Shape;353;p17"/>
            <p:cNvSpPr/>
            <p:nvPr/>
          </p:nvSpPr>
          <p:spPr>
            <a:xfrm>
              <a:off x="854387" y="436714"/>
              <a:ext cx="179700" cy="179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4" name="Google Shape;354;p17"/>
            <p:cNvSpPr/>
            <p:nvPr/>
          </p:nvSpPr>
          <p:spPr>
            <a:xfrm>
              <a:off x="1202034" y="450389"/>
              <a:ext cx="1521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5" name="Google Shape;355;p17"/>
            <p:cNvSpPr/>
            <p:nvPr/>
          </p:nvSpPr>
          <p:spPr>
            <a:xfrm>
              <a:off x="1558407" y="470039"/>
              <a:ext cx="97800" cy="97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6" name="Google Shape;356;p17"/>
            <p:cNvSpPr/>
            <p:nvPr/>
          </p:nvSpPr>
          <p:spPr>
            <a:xfrm>
              <a:off x="1924408" y="499814"/>
              <a:ext cx="32400" cy="3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7" name="Google Shape;357;p17"/>
            <p:cNvSpPr/>
            <p:nvPr/>
          </p:nvSpPr>
          <p:spPr>
            <a:xfrm>
              <a:off x="529964" y="775614"/>
              <a:ext cx="179700" cy="179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8" name="Google Shape;358;p17"/>
            <p:cNvSpPr/>
            <p:nvPr/>
          </p:nvSpPr>
          <p:spPr>
            <a:xfrm>
              <a:off x="185718" y="765448"/>
              <a:ext cx="210300" cy="21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59" name="Google Shape;359;p17"/>
            <p:cNvSpPr/>
            <p:nvPr/>
          </p:nvSpPr>
          <p:spPr>
            <a:xfrm>
              <a:off x="873448" y="784049"/>
              <a:ext cx="1521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60" name="Google Shape;360;p17"/>
            <p:cNvSpPr/>
            <p:nvPr/>
          </p:nvSpPr>
          <p:spPr>
            <a:xfrm>
              <a:off x="1230921" y="804501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61" name="Google Shape;361;p17"/>
            <p:cNvSpPr/>
            <p:nvPr/>
          </p:nvSpPr>
          <p:spPr>
            <a:xfrm>
              <a:off x="1577346" y="824201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62" name="Google Shape;362;p17"/>
            <p:cNvSpPr/>
            <p:nvPr/>
          </p:nvSpPr>
          <p:spPr>
            <a:xfrm>
              <a:off x="551148" y="1122149"/>
              <a:ext cx="1521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63" name="Google Shape;363;p17"/>
            <p:cNvSpPr/>
            <p:nvPr/>
          </p:nvSpPr>
          <p:spPr>
            <a:xfrm>
              <a:off x="201014" y="1115389"/>
              <a:ext cx="179700" cy="179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64" name="Google Shape;364;p17"/>
            <p:cNvSpPr/>
            <p:nvPr/>
          </p:nvSpPr>
          <p:spPr>
            <a:xfrm>
              <a:off x="900639" y="1144351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65" name="Google Shape;365;p17"/>
            <p:cNvSpPr/>
            <p:nvPr/>
          </p:nvSpPr>
          <p:spPr>
            <a:xfrm>
              <a:off x="1258496" y="1160976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240458" y="1484026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583108" y="1486121"/>
              <a:ext cx="88200" cy="8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937805" y="1508513"/>
              <a:ext cx="43500" cy="43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369" name="Google Shape;369;p17"/>
          <p:cNvSpPr txBox="1">
            <a:spLocks noGrp="1"/>
          </p:cNvSpPr>
          <p:nvPr>
            <p:ph type="body" idx="6"/>
          </p:nvPr>
        </p:nvSpPr>
        <p:spPr>
          <a:xfrm>
            <a:off x="351700" y="2882813"/>
            <a:ext cx="24399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370" name="Google Shape;370;p17"/>
          <p:cNvSpPr txBox="1">
            <a:spLocks noGrp="1"/>
          </p:cNvSpPr>
          <p:nvPr>
            <p:ph type="body" idx="7"/>
          </p:nvPr>
        </p:nvSpPr>
        <p:spPr>
          <a:xfrm>
            <a:off x="6278400" y="2882813"/>
            <a:ext cx="24399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highlights">
  <p:cSld name="CUSTOM_5_2_1_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8"/>
          <p:cNvSpPr txBox="1">
            <a:spLocks noGrp="1"/>
          </p:cNvSpPr>
          <p:nvPr>
            <p:ph type="title"/>
          </p:nvPr>
        </p:nvSpPr>
        <p:spPr>
          <a:xfrm>
            <a:off x="609600" y="724825"/>
            <a:ext cx="40158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373" name="Google Shape;373;p18"/>
          <p:cNvSpPr txBox="1">
            <a:spLocks noGrp="1"/>
          </p:cNvSpPr>
          <p:nvPr>
            <p:ph type="subTitle" idx="1"/>
          </p:nvPr>
        </p:nvSpPr>
        <p:spPr>
          <a:xfrm>
            <a:off x="609600" y="457200"/>
            <a:ext cx="4015800" cy="26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Red Hat Display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74" name="Google Shape;374;p18"/>
          <p:cNvSpPr/>
          <p:nvPr/>
        </p:nvSpPr>
        <p:spPr>
          <a:xfrm>
            <a:off x="225998" y="580123"/>
            <a:ext cx="253800" cy="276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75" name="Google Shape;375;p18"/>
          <p:cNvSpPr txBox="1">
            <a:spLocks noGrp="1"/>
          </p:cNvSpPr>
          <p:nvPr>
            <p:ph type="subTitle" idx="2"/>
          </p:nvPr>
        </p:nvSpPr>
        <p:spPr>
          <a:xfrm>
            <a:off x="351700" y="2435600"/>
            <a:ext cx="2439900" cy="26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76" name="Google Shape;376;p18"/>
          <p:cNvSpPr txBox="1">
            <a:spLocks noGrp="1"/>
          </p:cNvSpPr>
          <p:nvPr>
            <p:ph type="subTitle" idx="3"/>
          </p:nvPr>
        </p:nvSpPr>
        <p:spPr>
          <a:xfrm>
            <a:off x="3315050" y="2435600"/>
            <a:ext cx="2439900" cy="26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77" name="Google Shape;377;p18"/>
          <p:cNvSpPr txBox="1">
            <a:spLocks noGrp="1"/>
          </p:cNvSpPr>
          <p:nvPr>
            <p:ph type="subTitle" idx="4"/>
          </p:nvPr>
        </p:nvSpPr>
        <p:spPr>
          <a:xfrm>
            <a:off x="6278400" y="2435600"/>
            <a:ext cx="2439900" cy="264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378" name="Google Shape;378;p18"/>
          <p:cNvSpPr txBox="1">
            <a:spLocks noGrp="1"/>
          </p:cNvSpPr>
          <p:nvPr>
            <p:ph type="body" idx="5"/>
          </p:nvPr>
        </p:nvSpPr>
        <p:spPr>
          <a:xfrm>
            <a:off x="3315050" y="2882813"/>
            <a:ext cx="24399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Font typeface="Red Hat Display"/>
              <a:buChar char="●"/>
              <a:defRPr sz="900"/>
            </a:lvl1pPr>
            <a:lvl2pPr marL="914400" lvl="1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○"/>
              <a:defRPr sz="900"/>
            </a:lvl2pPr>
            <a:lvl3pPr marL="1371600" lvl="2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■"/>
              <a:defRPr sz="900"/>
            </a:lvl3pPr>
            <a:lvl4pPr marL="1828800" lvl="3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●"/>
              <a:defRPr sz="900"/>
            </a:lvl4pPr>
            <a:lvl5pPr marL="2286000" lvl="4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○"/>
              <a:defRPr sz="900"/>
            </a:lvl5pPr>
            <a:lvl6pPr marL="2743200" lvl="5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■"/>
              <a:defRPr sz="900"/>
            </a:lvl6pPr>
            <a:lvl7pPr marL="3200400" lvl="6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●"/>
              <a:defRPr sz="900"/>
            </a:lvl7pPr>
            <a:lvl8pPr marL="3657600" lvl="7" indent="-285750">
              <a:spcBef>
                <a:spcPts val="800"/>
              </a:spcBef>
              <a:spcAft>
                <a:spcPts val="0"/>
              </a:spcAft>
              <a:buSzPts val="900"/>
              <a:buFont typeface="Red Hat Display"/>
              <a:buChar char="○"/>
              <a:defRPr sz="900"/>
            </a:lvl8pPr>
            <a:lvl9pPr marL="4114800" lvl="8" indent="-285750">
              <a:spcBef>
                <a:spcPts val="800"/>
              </a:spcBef>
              <a:spcAft>
                <a:spcPts val="800"/>
              </a:spcAft>
              <a:buSzPts val="900"/>
              <a:buFont typeface="Red Hat Display"/>
              <a:buChar char="■"/>
              <a:defRPr sz="900"/>
            </a:lvl9pPr>
          </a:lstStyle>
          <a:p>
            <a:endParaRPr/>
          </a:p>
        </p:txBody>
      </p:sp>
      <p:sp>
        <p:nvSpPr>
          <p:cNvPr id="379" name="Google Shape;379;p18"/>
          <p:cNvSpPr txBox="1">
            <a:spLocks noGrp="1"/>
          </p:cNvSpPr>
          <p:nvPr>
            <p:ph type="body" idx="6"/>
          </p:nvPr>
        </p:nvSpPr>
        <p:spPr>
          <a:xfrm>
            <a:off x="351700" y="2882813"/>
            <a:ext cx="24399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380" name="Google Shape;380;p18"/>
          <p:cNvSpPr txBox="1">
            <a:spLocks noGrp="1"/>
          </p:cNvSpPr>
          <p:nvPr>
            <p:ph type="body" idx="7"/>
          </p:nvPr>
        </p:nvSpPr>
        <p:spPr>
          <a:xfrm>
            <a:off x="6278400" y="2882813"/>
            <a:ext cx="2439900" cy="11652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857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highlights">
  <p:cSld name="CUSTOM_5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9"/>
          <p:cNvSpPr/>
          <p:nvPr/>
        </p:nvSpPr>
        <p:spPr>
          <a:xfrm>
            <a:off x="225998" y="580123"/>
            <a:ext cx="253800" cy="276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83" name="Google Shape;383;p19"/>
          <p:cNvSpPr txBox="1">
            <a:spLocks noGrp="1"/>
          </p:cNvSpPr>
          <p:nvPr>
            <p:ph type="title"/>
          </p:nvPr>
        </p:nvSpPr>
        <p:spPr>
          <a:xfrm>
            <a:off x="609600" y="724825"/>
            <a:ext cx="40158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384" name="Google Shape;384;p19"/>
          <p:cNvSpPr txBox="1">
            <a:spLocks noGrp="1"/>
          </p:cNvSpPr>
          <p:nvPr>
            <p:ph type="subTitle" idx="1"/>
          </p:nvPr>
        </p:nvSpPr>
        <p:spPr>
          <a:xfrm>
            <a:off x="609600" y="457200"/>
            <a:ext cx="4015800" cy="264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Red Hat Display"/>
              <a:buNone/>
              <a:defRPr sz="1000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ed Hat Display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19"/>
          <p:cNvSpPr txBox="1">
            <a:spLocks noGrp="1"/>
          </p:cNvSpPr>
          <p:nvPr>
            <p:ph type="subTitle" idx="2"/>
          </p:nvPr>
        </p:nvSpPr>
        <p:spPr>
          <a:xfrm>
            <a:off x="637000" y="1820550"/>
            <a:ext cx="702300" cy="7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ed Hat Display SemiBold"/>
              <a:buNone/>
              <a:defRPr sz="22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19"/>
          <p:cNvSpPr txBox="1">
            <a:spLocks noGrp="1"/>
          </p:cNvSpPr>
          <p:nvPr>
            <p:ph type="subTitle" idx="3"/>
          </p:nvPr>
        </p:nvSpPr>
        <p:spPr>
          <a:xfrm>
            <a:off x="637000" y="3294325"/>
            <a:ext cx="702300" cy="7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ed Hat Display SemiBold"/>
              <a:buNone/>
              <a:defRPr sz="22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19"/>
          <p:cNvSpPr txBox="1">
            <a:spLocks noGrp="1"/>
          </p:cNvSpPr>
          <p:nvPr>
            <p:ph type="subTitle" idx="4"/>
          </p:nvPr>
        </p:nvSpPr>
        <p:spPr>
          <a:xfrm>
            <a:off x="5028175" y="1820550"/>
            <a:ext cx="702300" cy="77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200"/>
              <a:buFont typeface="Red Hat Display SemiBold"/>
              <a:buNone/>
              <a:defRPr sz="22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19"/>
          <p:cNvSpPr txBox="1">
            <a:spLocks noGrp="1"/>
          </p:cNvSpPr>
          <p:nvPr>
            <p:ph type="subTitle" idx="5"/>
          </p:nvPr>
        </p:nvSpPr>
        <p:spPr>
          <a:xfrm>
            <a:off x="5028175" y="3294325"/>
            <a:ext cx="702300" cy="7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Red Hat Display SemiBold"/>
              <a:buNone/>
              <a:defRPr sz="22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19"/>
          <p:cNvSpPr txBox="1">
            <a:spLocks noGrp="1"/>
          </p:cNvSpPr>
          <p:nvPr>
            <p:ph type="subTitle" idx="6"/>
          </p:nvPr>
        </p:nvSpPr>
        <p:spPr>
          <a:xfrm>
            <a:off x="1546000" y="1807825"/>
            <a:ext cx="2477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390" name="Google Shape;390;p19"/>
          <p:cNvSpPr txBox="1">
            <a:spLocks noGrp="1"/>
          </p:cNvSpPr>
          <p:nvPr>
            <p:ph type="subTitle" idx="7"/>
          </p:nvPr>
        </p:nvSpPr>
        <p:spPr>
          <a:xfrm>
            <a:off x="1546000" y="3288350"/>
            <a:ext cx="2477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391" name="Google Shape;391;p19"/>
          <p:cNvSpPr txBox="1">
            <a:spLocks noGrp="1"/>
          </p:cNvSpPr>
          <p:nvPr>
            <p:ph type="subTitle" idx="8"/>
          </p:nvPr>
        </p:nvSpPr>
        <p:spPr>
          <a:xfrm>
            <a:off x="5937175" y="1807825"/>
            <a:ext cx="2477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392" name="Google Shape;392;p19"/>
          <p:cNvSpPr txBox="1">
            <a:spLocks noGrp="1"/>
          </p:cNvSpPr>
          <p:nvPr>
            <p:ph type="subTitle" idx="9"/>
          </p:nvPr>
        </p:nvSpPr>
        <p:spPr>
          <a:xfrm>
            <a:off x="5937175" y="3288350"/>
            <a:ext cx="2477700" cy="5877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None/>
              <a:defRPr sz="1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/ Black">
  <p:cSld name="BLANK_1_1_1_1_1_1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4" name="Google Shape;394;p20"/>
          <p:cNvCxnSpPr/>
          <p:nvPr/>
        </p:nvCxnSpPr>
        <p:spPr>
          <a:xfrm>
            <a:off x="3518300" y="712833"/>
            <a:ext cx="56175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5" name="Google Shape;395;p20"/>
          <p:cNvCxnSpPr>
            <a:stCxn id="396" idx="1"/>
            <a:endCxn id="397" idx="3"/>
          </p:cNvCxnSpPr>
          <p:nvPr/>
        </p:nvCxnSpPr>
        <p:spPr>
          <a:xfrm>
            <a:off x="2641916" y="1598375"/>
            <a:ext cx="0" cy="13323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8" name="Google Shape;398;p20"/>
          <p:cNvCxnSpPr/>
          <p:nvPr/>
        </p:nvCxnSpPr>
        <p:spPr>
          <a:xfrm rot="10800000">
            <a:off x="-19425" y="711675"/>
            <a:ext cx="936600" cy="9366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9" name="Google Shape;399;p20"/>
          <p:cNvCxnSpPr/>
          <p:nvPr/>
        </p:nvCxnSpPr>
        <p:spPr>
          <a:xfrm rot="10800000">
            <a:off x="1464900" y="-8025"/>
            <a:ext cx="958800" cy="9588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6" name="Google Shape;396;p20"/>
          <p:cNvSpPr/>
          <p:nvPr/>
        </p:nvSpPr>
        <p:spPr>
          <a:xfrm flipH="1">
            <a:off x="1761266" y="-614125"/>
            <a:ext cx="1761300" cy="2212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cxnSp>
        <p:nvCxnSpPr>
          <p:cNvPr id="400" name="Google Shape;400;p20"/>
          <p:cNvCxnSpPr/>
          <p:nvPr/>
        </p:nvCxnSpPr>
        <p:spPr>
          <a:xfrm rot="10800000">
            <a:off x="709975" y="3201569"/>
            <a:ext cx="1758300" cy="17583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7" name="Google Shape;397;p20"/>
          <p:cNvSpPr/>
          <p:nvPr/>
        </p:nvSpPr>
        <p:spPr>
          <a:xfrm>
            <a:off x="1761265" y="2930748"/>
            <a:ext cx="1761300" cy="2212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cxnSp>
        <p:nvCxnSpPr>
          <p:cNvPr id="401" name="Google Shape;401;p20"/>
          <p:cNvCxnSpPr/>
          <p:nvPr/>
        </p:nvCxnSpPr>
        <p:spPr>
          <a:xfrm rot="10800000" flipH="1">
            <a:off x="-23900" y="3541825"/>
            <a:ext cx="1163100" cy="11631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2" name="Google Shape;402;p20"/>
          <p:cNvSpPr/>
          <p:nvPr/>
        </p:nvSpPr>
        <p:spPr>
          <a:xfrm flipH="1">
            <a:off x="-34" y="1598375"/>
            <a:ext cx="1761300" cy="2212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03" name="Google Shape;403;p20"/>
          <p:cNvSpPr txBox="1">
            <a:spLocks noGrp="1"/>
          </p:cNvSpPr>
          <p:nvPr>
            <p:ph type="subTitle" idx="1"/>
          </p:nvPr>
        </p:nvSpPr>
        <p:spPr>
          <a:xfrm>
            <a:off x="3948800" y="2677300"/>
            <a:ext cx="4966500" cy="200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20"/>
          <p:cNvSpPr txBox="1">
            <a:spLocks noGrp="1"/>
          </p:cNvSpPr>
          <p:nvPr>
            <p:ph type="title"/>
          </p:nvPr>
        </p:nvSpPr>
        <p:spPr>
          <a:xfrm>
            <a:off x="3948800" y="1956950"/>
            <a:ext cx="4966500" cy="5877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BLANK_3">
    <p:bg>
      <p:bgPr>
        <a:solidFill>
          <a:schemeClr val="accent5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/>
          <p:nvPr/>
        </p:nvSpPr>
        <p:spPr>
          <a:xfrm>
            <a:off x="810500" y="0"/>
            <a:ext cx="6099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810500" y="2040871"/>
            <a:ext cx="6099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0" name="Google Shape;30;p3"/>
          <p:cNvSpPr/>
          <p:nvPr/>
        </p:nvSpPr>
        <p:spPr>
          <a:xfrm>
            <a:off x="3" y="3061484"/>
            <a:ext cx="8124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810500" y="1020429"/>
            <a:ext cx="6099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-1" y="0"/>
            <a:ext cx="8124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810505" y="3061475"/>
            <a:ext cx="609900" cy="1042800"/>
          </a:xfrm>
          <a:prstGeom prst="snip2DiagRect">
            <a:avLst>
              <a:gd name="adj1" fmla="val 0"/>
              <a:gd name="adj2" fmla="val 3967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-1" y="2040871"/>
            <a:ext cx="8124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5" name="Google Shape;35;p3"/>
          <p:cNvSpPr/>
          <p:nvPr/>
        </p:nvSpPr>
        <p:spPr>
          <a:xfrm>
            <a:off x="-1" y="1020418"/>
            <a:ext cx="8124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6" name="Google Shape;36;p3"/>
          <p:cNvSpPr/>
          <p:nvPr/>
        </p:nvSpPr>
        <p:spPr>
          <a:xfrm>
            <a:off x="3" y="4100578"/>
            <a:ext cx="8124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7" name="Google Shape;37;p3"/>
          <p:cNvSpPr/>
          <p:nvPr/>
        </p:nvSpPr>
        <p:spPr>
          <a:xfrm>
            <a:off x="810502" y="4100581"/>
            <a:ext cx="6099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8" name="Google Shape;38;p3"/>
          <p:cNvSpPr/>
          <p:nvPr/>
        </p:nvSpPr>
        <p:spPr>
          <a:xfrm>
            <a:off x="1420399" y="0"/>
            <a:ext cx="4320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39" name="Google Shape;39;p3"/>
          <p:cNvSpPr/>
          <p:nvPr/>
        </p:nvSpPr>
        <p:spPr>
          <a:xfrm>
            <a:off x="1420399" y="2040871"/>
            <a:ext cx="432000" cy="1020600"/>
          </a:xfrm>
          <a:prstGeom prst="snip2DiagRect">
            <a:avLst>
              <a:gd name="adj1" fmla="val 0"/>
              <a:gd name="adj2" fmla="val 3967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0" name="Google Shape;40;p3"/>
          <p:cNvSpPr/>
          <p:nvPr/>
        </p:nvSpPr>
        <p:spPr>
          <a:xfrm>
            <a:off x="1420399" y="1020429"/>
            <a:ext cx="4320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1" name="Google Shape;41;p3"/>
          <p:cNvSpPr/>
          <p:nvPr/>
        </p:nvSpPr>
        <p:spPr>
          <a:xfrm>
            <a:off x="1420401" y="3061475"/>
            <a:ext cx="4320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2" name="Google Shape;42;p3"/>
          <p:cNvSpPr/>
          <p:nvPr/>
        </p:nvSpPr>
        <p:spPr>
          <a:xfrm>
            <a:off x="1420400" y="4100581"/>
            <a:ext cx="4320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3" name="Google Shape;43;p3"/>
          <p:cNvSpPr txBox="1">
            <a:spLocks noGrp="1"/>
          </p:cNvSpPr>
          <p:nvPr>
            <p:ph type="title"/>
          </p:nvPr>
        </p:nvSpPr>
        <p:spPr>
          <a:xfrm>
            <a:off x="3154650" y="467500"/>
            <a:ext cx="5760900" cy="5877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 txBox="1">
            <a:spLocks noGrp="1"/>
          </p:cNvSpPr>
          <p:nvPr>
            <p:ph type="subTitle" idx="1"/>
          </p:nvPr>
        </p:nvSpPr>
        <p:spPr>
          <a:xfrm>
            <a:off x="3154650" y="1107294"/>
            <a:ext cx="57609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"/>
          <p:cNvSpPr>
            <a:spLocks noGrp="1"/>
          </p:cNvSpPr>
          <p:nvPr>
            <p:ph type="pic" idx="2"/>
          </p:nvPr>
        </p:nvSpPr>
        <p:spPr>
          <a:xfrm>
            <a:off x="3154650" y="3875225"/>
            <a:ext cx="618600" cy="808500"/>
          </a:xfrm>
          <a:prstGeom prst="snip2DiagRect">
            <a:avLst>
              <a:gd name="adj1" fmla="val 0"/>
              <a:gd name="adj2" fmla="val 34473"/>
            </a:avLst>
          </a:prstGeom>
          <a:noFill/>
          <a:ln>
            <a:noFill/>
          </a:ln>
        </p:spPr>
      </p:sp>
      <p:sp>
        <p:nvSpPr>
          <p:cNvPr id="46" name="Google Shape;46;p3"/>
          <p:cNvSpPr txBox="1">
            <a:spLocks noGrp="1"/>
          </p:cNvSpPr>
          <p:nvPr>
            <p:ph type="subTitle" idx="3"/>
          </p:nvPr>
        </p:nvSpPr>
        <p:spPr>
          <a:xfrm>
            <a:off x="3859150" y="4072916"/>
            <a:ext cx="2621700" cy="173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Red Hat Display"/>
              <a:buNone/>
              <a:defRPr sz="9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None/>
              <a:defRPr sz="9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subTitle" idx="4"/>
          </p:nvPr>
        </p:nvSpPr>
        <p:spPr>
          <a:xfrm>
            <a:off x="3859150" y="4321400"/>
            <a:ext cx="1061400" cy="17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ubTitle" idx="5"/>
          </p:nvPr>
        </p:nvSpPr>
        <p:spPr>
          <a:xfrm>
            <a:off x="5055800" y="4321400"/>
            <a:ext cx="1061400" cy="17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subTitle" idx="6"/>
          </p:nvPr>
        </p:nvSpPr>
        <p:spPr>
          <a:xfrm>
            <a:off x="6252450" y="4321400"/>
            <a:ext cx="1061400" cy="17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/ Green">
  <p:cSld name="BLANK_1_1_1_1_1_1_2">
    <p:bg>
      <p:bgPr>
        <a:solidFill>
          <a:schemeClr val="accent5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6" name="Google Shape;406;p21"/>
          <p:cNvCxnSpPr/>
          <p:nvPr/>
        </p:nvCxnSpPr>
        <p:spPr>
          <a:xfrm>
            <a:off x="3518300" y="712833"/>
            <a:ext cx="5617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7" name="Google Shape;407;p21"/>
          <p:cNvCxnSpPr>
            <a:stCxn id="408" idx="1"/>
            <a:endCxn id="409" idx="3"/>
          </p:cNvCxnSpPr>
          <p:nvPr/>
        </p:nvCxnSpPr>
        <p:spPr>
          <a:xfrm>
            <a:off x="2641916" y="1598375"/>
            <a:ext cx="0" cy="13323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0" name="Google Shape;410;p21"/>
          <p:cNvCxnSpPr/>
          <p:nvPr/>
        </p:nvCxnSpPr>
        <p:spPr>
          <a:xfrm rot="10800000">
            <a:off x="-19425" y="711675"/>
            <a:ext cx="936600" cy="936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1" name="Google Shape;411;p21"/>
          <p:cNvCxnSpPr/>
          <p:nvPr/>
        </p:nvCxnSpPr>
        <p:spPr>
          <a:xfrm rot="10800000">
            <a:off x="1464900" y="-8025"/>
            <a:ext cx="958800" cy="958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1"/>
          <p:cNvSpPr/>
          <p:nvPr/>
        </p:nvSpPr>
        <p:spPr>
          <a:xfrm flipH="1">
            <a:off x="1761266" y="-614125"/>
            <a:ext cx="1761300" cy="2212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cxnSp>
        <p:nvCxnSpPr>
          <p:cNvPr id="412" name="Google Shape;412;p21"/>
          <p:cNvCxnSpPr/>
          <p:nvPr/>
        </p:nvCxnSpPr>
        <p:spPr>
          <a:xfrm rot="10800000">
            <a:off x="709975" y="3201569"/>
            <a:ext cx="1758300" cy="17583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9" name="Google Shape;409;p21"/>
          <p:cNvSpPr/>
          <p:nvPr/>
        </p:nvSpPr>
        <p:spPr>
          <a:xfrm>
            <a:off x="1761265" y="2930748"/>
            <a:ext cx="1761300" cy="2212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cxnSp>
        <p:nvCxnSpPr>
          <p:cNvPr id="413" name="Google Shape;413;p21"/>
          <p:cNvCxnSpPr/>
          <p:nvPr/>
        </p:nvCxnSpPr>
        <p:spPr>
          <a:xfrm rot="10800000" flipH="1">
            <a:off x="-23900" y="3541825"/>
            <a:ext cx="1163100" cy="11631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4" name="Google Shape;414;p21"/>
          <p:cNvSpPr/>
          <p:nvPr/>
        </p:nvSpPr>
        <p:spPr>
          <a:xfrm flipH="1">
            <a:off x="-34" y="1598375"/>
            <a:ext cx="1761300" cy="2212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15" name="Google Shape;415;p21"/>
          <p:cNvSpPr txBox="1">
            <a:spLocks noGrp="1"/>
          </p:cNvSpPr>
          <p:nvPr>
            <p:ph type="subTitle" idx="1"/>
          </p:nvPr>
        </p:nvSpPr>
        <p:spPr>
          <a:xfrm>
            <a:off x="3948800" y="2677301"/>
            <a:ext cx="4941000" cy="19299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21"/>
          <p:cNvSpPr txBox="1">
            <a:spLocks noGrp="1"/>
          </p:cNvSpPr>
          <p:nvPr>
            <p:ph type="title"/>
          </p:nvPr>
        </p:nvSpPr>
        <p:spPr>
          <a:xfrm>
            <a:off x="3948800" y="1956950"/>
            <a:ext cx="4966500" cy="5877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w/ description">
  <p:cSld name="BLANK_1_1_1_1_1_1_1_1_1_1_1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22"/>
          <p:cNvSpPr txBox="1">
            <a:spLocks noGrp="1"/>
          </p:cNvSpPr>
          <p:nvPr>
            <p:ph type="subTitle" idx="1"/>
          </p:nvPr>
        </p:nvSpPr>
        <p:spPr>
          <a:xfrm>
            <a:off x="4782025" y="1731500"/>
            <a:ext cx="19269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19" name="Google Shape;419;p22"/>
          <p:cNvSpPr txBox="1">
            <a:spLocks noGrp="1"/>
          </p:cNvSpPr>
          <p:nvPr>
            <p:ph type="title"/>
          </p:nvPr>
        </p:nvSpPr>
        <p:spPr>
          <a:xfrm>
            <a:off x="1392601" y="836575"/>
            <a:ext cx="32052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0" name="Google Shape;420;p22"/>
          <p:cNvSpPr/>
          <p:nvPr/>
        </p:nvSpPr>
        <p:spPr>
          <a:xfrm>
            <a:off x="1" y="1262825"/>
            <a:ext cx="1187700" cy="12936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21" name="Google Shape;421;p22"/>
          <p:cNvSpPr/>
          <p:nvPr/>
        </p:nvSpPr>
        <p:spPr>
          <a:xfrm>
            <a:off x="1" y="2556277"/>
            <a:ext cx="1187700" cy="12936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22" name="Google Shape;422;p22"/>
          <p:cNvSpPr/>
          <p:nvPr/>
        </p:nvSpPr>
        <p:spPr>
          <a:xfrm>
            <a:off x="1" y="3849830"/>
            <a:ext cx="1187700" cy="12936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23" name="Google Shape;423;p22"/>
          <p:cNvSpPr/>
          <p:nvPr/>
        </p:nvSpPr>
        <p:spPr>
          <a:xfrm>
            <a:off x="0" y="0"/>
            <a:ext cx="1187700" cy="12627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24" name="Google Shape;424;p22"/>
          <p:cNvSpPr txBox="1">
            <a:spLocks noGrp="1"/>
          </p:cNvSpPr>
          <p:nvPr>
            <p:ph type="subTitle" idx="2"/>
          </p:nvPr>
        </p:nvSpPr>
        <p:spPr>
          <a:xfrm>
            <a:off x="4944882" y="1875150"/>
            <a:ext cx="1584900" cy="301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22"/>
          <p:cNvSpPr txBox="1">
            <a:spLocks noGrp="1"/>
          </p:cNvSpPr>
          <p:nvPr>
            <p:ph type="subTitle" idx="3"/>
          </p:nvPr>
        </p:nvSpPr>
        <p:spPr>
          <a:xfrm>
            <a:off x="4782025" y="2682477"/>
            <a:ext cx="1926900" cy="30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2"/>
          <p:cNvSpPr txBox="1">
            <a:spLocks noGrp="1"/>
          </p:cNvSpPr>
          <p:nvPr>
            <p:ph type="subTitle" idx="4"/>
          </p:nvPr>
        </p:nvSpPr>
        <p:spPr>
          <a:xfrm>
            <a:off x="4944882" y="2826125"/>
            <a:ext cx="1584900" cy="301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27" name="Google Shape;427;p22"/>
          <p:cNvSpPr txBox="1">
            <a:spLocks noGrp="1"/>
          </p:cNvSpPr>
          <p:nvPr>
            <p:ph type="subTitle" idx="5"/>
          </p:nvPr>
        </p:nvSpPr>
        <p:spPr>
          <a:xfrm>
            <a:off x="4782025" y="3628000"/>
            <a:ext cx="19269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28" name="Google Shape;428;p22"/>
          <p:cNvSpPr txBox="1">
            <a:spLocks noGrp="1"/>
          </p:cNvSpPr>
          <p:nvPr>
            <p:ph type="subTitle" idx="6"/>
          </p:nvPr>
        </p:nvSpPr>
        <p:spPr>
          <a:xfrm>
            <a:off x="4944882" y="3771650"/>
            <a:ext cx="1584900" cy="301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29" name="Google Shape;429;p22"/>
          <p:cNvSpPr txBox="1">
            <a:spLocks noGrp="1"/>
          </p:cNvSpPr>
          <p:nvPr>
            <p:ph type="subTitle" idx="7"/>
          </p:nvPr>
        </p:nvSpPr>
        <p:spPr>
          <a:xfrm>
            <a:off x="7123375" y="1731500"/>
            <a:ext cx="17478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22"/>
          <p:cNvSpPr txBox="1">
            <a:spLocks noGrp="1"/>
          </p:cNvSpPr>
          <p:nvPr>
            <p:ph type="subTitle" idx="8"/>
          </p:nvPr>
        </p:nvSpPr>
        <p:spPr>
          <a:xfrm>
            <a:off x="7278029" y="1875150"/>
            <a:ext cx="1637400" cy="301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31" name="Google Shape;431;p22"/>
          <p:cNvSpPr txBox="1">
            <a:spLocks noGrp="1"/>
          </p:cNvSpPr>
          <p:nvPr>
            <p:ph type="subTitle" idx="9"/>
          </p:nvPr>
        </p:nvSpPr>
        <p:spPr>
          <a:xfrm>
            <a:off x="7123375" y="2682477"/>
            <a:ext cx="17478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22"/>
          <p:cNvSpPr txBox="1">
            <a:spLocks noGrp="1"/>
          </p:cNvSpPr>
          <p:nvPr>
            <p:ph type="subTitle" idx="13"/>
          </p:nvPr>
        </p:nvSpPr>
        <p:spPr>
          <a:xfrm>
            <a:off x="7278029" y="2826127"/>
            <a:ext cx="1637400" cy="301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33" name="Google Shape;433;p22"/>
          <p:cNvSpPr txBox="1">
            <a:spLocks noGrp="1"/>
          </p:cNvSpPr>
          <p:nvPr>
            <p:ph type="subTitle" idx="14"/>
          </p:nvPr>
        </p:nvSpPr>
        <p:spPr>
          <a:xfrm>
            <a:off x="7123375" y="3628000"/>
            <a:ext cx="17478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22"/>
          <p:cNvSpPr txBox="1">
            <a:spLocks noGrp="1"/>
          </p:cNvSpPr>
          <p:nvPr>
            <p:ph type="subTitle" idx="15"/>
          </p:nvPr>
        </p:nvSpPr>
        <p:spPr>
          <a:xfrm>
            <a:off x="7278029" y="3771650"/>
            <a:ext cx="1637400" cy="301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BLANK_1_1_1_1_1_1_1_1_1_1_1_2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3"/>
          <p:cNvSpPr txBox="1">
            <a:spLocks noGrp="1"/>
          </p:cNvSpPr>
          <p:nvPr>
            <p:ph type="subTitle" idx="1"/>
          </p:nvPr>
        </p:nvSpPr>
        <p:spPr>
          <a:xfrm>
            <a:off x="5711285" y="1731500"/>
            <a:ext cx="28467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23"/>
          <p:cNvSpPr txBox="1">
            <a:spLocks noGrp="1"/>
          </p:cNvSpPr>
          <p:nvPr>
            <p:ph type="title"/>
          </p:nvPr>
        </p:nvSpPr>
        <p:spPr>
          <a:xfrm>
            <a:off x="1392601" y="836575"/>
            <a:ext cx="32052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8" name="Google Shape;438;p23"/>
          <p:cNvSpPr/>
          <p:nvPr/>
        </p:nvSpPr>
        <p:spPr>
          <a:xfrm>
            <a:off x="1" y="1262825"/>
            <a:ext cx="1187700" cy="12936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39" name="Google Shape;439;p23"/>
          <p:cNvSpPr/>
          <p:nvPr/>
        </p:nvSpPr>
        <p:spPr>
          <a:xfrm>
            <a:off x="1" y="2556277"/>
            <a:ext cx="1187700" cy="12936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40" name="Google Shape;440;p23"/>
          <p:cNvSpPr/>
          <p:nvPr/>
        </p:nvSpPr>
        <p:spPr>
          <a:xfrm>
            <a:off x="1" y="3849830"/>
            <a:ext cx="1187700" cy="12936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41" name="Google Shape;441;p23"/>
          <p:cNvSpPr/>
          <p:nvPr/>
        </p:nvSpPr>
        <p:spPr>
          <a:xfrm>
            <a:off x="0" y="0"/>
            <a:ext cx="1187700" cy="12627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42" name="Google Shape;442;p23"/>
          <p:cNvSpPr txBox="1">
            <a:spLocks noGrp="1"/>
          </p:cNvSpPr>
          <p:nvPr>
            <p:ph type="subTitle" idx="2"/>
          </p:nvPr>
        </p:nvSpPr>
        <p:spPr>
          <a:xfrm>
            <a:off x="5711285" y="2250475"/>
            <a:ext cx="28467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43" name="Google Shape;443;p23"/>
          <p:cNvSpPr txBox="1">
            <a:spLocks noGrp="1"/>
          </p:cNvSpPr>
          <p:nvPr>
            <p:ph type="subTitle" idx="3"/>
          </p:nvPr>
        </p:nvSpPr>
        <p:spPr>
          <a:xfrm>
            <a:off x="5711285" y="2769450"/>
            <a:ext cx="2846700" cy="30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23"/>
          <p:cNvSpPr txBox="1">
            <a:spLocks noGrp="1"/>
          </p:cNvSpPr>
          <p:nvPr>
            <p:ph type="subTitle" idx="4"/>
          </p:nvPr>
        </p:nvSpPr>
        <p:spPr>
          <a:xfrm>
            <a:off x="5711285" y="3288425"/>
            <a:ext cx="28467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45" name="Google Shape;445;p23"/>
          <p:cNvSpPr txBox="1">
            <a:spLocks noGrp="1"/>
          </p:cNvSpPr>
          <p:nvPr>
            <p:ph type="subTitle" idx="5"/>
          </p:nvPr>
        </p:nvSpPr>
        <p:spPr>
          <a:xfrm>
            <a:off x="5711285" y="3807400"/>
            <a:ext cx="28467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23"/>
          <p:cNvSpPr txBox="1">
            <a:spLocks noGrp="1"/>
          </p:cNvSpPr>
          <p:nvPr>
            <p:ph type="subTitle" idx="6"/>
          </p:nvPr>
        </p:nvSpPr>
        <p:spPr>
          <a:xfrm>
            <a:off x="5711285" y="4326375"/>
            <a:ext cx="2846700" cy="3015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xt steps">
  <p:cSld name="CUSTOM_6"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24"/>
          <p:cNvSpPr/>
          <p:nvPr/>
        </p:nvSpPr>
        <p:spPr>
          <a:xfrm rot="5400000">
            <a:off x="446600" y="-454900"/>
            <a:ext cx="2712900" cy="3605700"/>
          </a:xfrm>
          <a:prstGeom prst="snip1Rect">
            <a:avLst>
              <a:gd name="adj" fmla="val 3981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449" name="Google Shape;449;p24"/>
          <p:cNvSpPr txBox="1">
            <a:spLocks noGrp="1"/>
          </p:cNvSpPr>
          <p:nvPr>
            <p:ph type="title"/>
          </p:nvPr>
        </p:nvSpPr>
        <p:spPr>
          <a:xfrm>
            <a:off x="228600" y="525200"/>
            <a:ext cx="3154500" cy="5877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24"/>
          <p:cNvSpPr txBox="1">
            <a:spLocks noGrp="1"/>
          </p:cNvSpPr>
          <p:nvPr>
            <p:ph type="subTitle" idx="1"/>
          </p:nvPr>
        </p:nvSpPr>
        <p:spPr>
          <a:xfrm>
            <a:off x="228600" y="1185575"/>
            <a:ext cx="2806800" cy="954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24"/>
          <p:cNvSpPr txBox="1">
            <a:spLocks noGrp="1"/>
          </p:cNvSpPr>
          <p:nvPr>
            <p:ph type="subTitle" idx="2"/>
          </p:nvPr>
        </p:nvSpPr>
        <p:spPr>
          <a:xfrm>
            <a:off x="4784300" y="1597250"/>
            <a:ext cx="873600" cy="33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452" name="Google Shape;452;p24"/>
          <p:cNvSpPr txBox="1">
            <a:spLocks noGrp="1"/>
          </p:cNvSpPr>
          <p:nvPr>
            <p:ph type="subTitle" idx="3"/>
          </p:nvPr>
        </p:nvSpPr>
        <p:spPr>
          <a:xfrm>
            <a:off x="6129000" y="1600050"/>
            <a:ext cx="1887300" cy="65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 SemiBold"/>
              <a:buNone/>
              <a:defRPr sz="1000">
                <a:solidFill>
                  <a:schemeClr val="dk2"/>
                </a:solidFill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453" name="Google Shape;453;p24"/>
          <p:cNvSpPr txBox="1">
            <a:spLocks noGrp="1"/>
          </p:cNvSpPr>
          <p:nvPr>
            <p:ph type="subTitle" idx="4"/>
          </p:nvPr>
        </p:nvSpPr>
        <p:spPr>
          <a:xfrm>
            <a:off x="6129000" y="2669675"/>
            <a:ext cx="1887300" cy="65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454" name="Google Shape;454;p24"/>
          <p:cNvSpPr txBox="1">
            <a:spLocks noGrp="1"/>
          </p:cNvSpPr>
          <p:nvPr>
            <p:ph type="subTitle" idx="5"/>
          </p:nvPr>
        </p:nvSpPr>
        <p:spPr>
          <a:xfrm>
            <a:off x="6129000" y="3739250"/>
            <a:ext cx="1887300" cy="65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455" name="Google Shape;455;p24"/>
          <p:cNvSpPr txBox="1">
            <a:spLocks noGrp="1"/>
          </p:cNvSpPr>
          <p:nvPr>
            <p:ph type="subTitle" idx="6"/>
          </p:nvPr>
        </p:nvSpPr>
        <p:spPr>
          <a:xfrm>
            <a:off x="4784300" y="2668250"/>
            <a:ext cx="873600" cy="33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  <p:sp>
        <p:nvSpPr>
          <p:cNvPr id="456" name="Google Shape;456;p24"/>
          <p:cNvSpPr txBox="1">
            <a:spLocks noGrp="1"/>
          </p:cNvSpPr>
          <p:nvPr>
            <p:ph type="subTitle" idx="7"/>
          </p:nvPr>
        </p:nvSpPr>
        <p:spPr>
          <a:xfrm>
            <a:off x="4784300" y="3739250"/>
            <a:ext cx="873600" cy="33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 SemiBold"/>
              <a:buNone/>
              <a:defRPr sz="1000">
                <a:latin typeface="Red Hat Display SemiBold"/>
                <a:ea typeface="Red Hat Display SemiBold"/>
                <a:cs typeface="Red Hat Display SemiBold"/>
                <a:sym typeface="Red Hat Display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61" name="Google Shape;461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65" name="Google Shape;465;p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2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2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2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73" name="Google Shape;473;p3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74" name="Google Shape;474;p3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BLANK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"/>
          <p:cNvSpPr/>
          <p:nvPr/>
        </p:nvSpPr>
        <p:spPr>
          <a:xfrm>
            <a:off x="7291578" y="4100578"/>
            <a:ext cx="8124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52" name="Google Shape;52;p4"/>
          <p:cNvSpPr/>
          <p:nvPr/>
        </p:nvSpPr>
        <p:spPr>
          <a:xfrm>
            <a:off x="8102077" y="4100581"/>
            <a:ext cx="6099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53" name="Google Shape;53;p4"/>
          <p:cNvSpPr/>
          <p:nvPr/>
        </p:nvSpPr>
        <p:spPr>
          <a:xfrm>
            <a:off x="8677575" y="4100576"/>
            <a:ext cx="4665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54" name="Google Shape;54;p4"/>
          <p:cNvSpPr/>
          <p:nvPr/>
        </p:nvSpPr>
        <p:spPr>
          <a:xfrm>
            <a:off x="5206068" y="0"/>
            <a:ext cx="12411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55" name="Google Shape;55;p4"/>
          <p:cNvSpPr/>
          <p:nvPr/>
        </p:nvSpPr>
        <p:spPr>
          <a:xfrm>
            <a:off x="6447262" y="0"/>
            <a:ext cx="8442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56" name="Google Shape;56;p4"/>
          <p:cNvSpPr/>
          <p:nvPr/>
        </p:nvSpPr>
        <p:spPr>
          <a:xfrm>
            <a:off x="8102075" y="0"/>
            <a:ext cx="6099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57" name="Google Shape;57;p4"/>
          <p:cNvSpPr/>
          <p:nvPr/>
        </p:nvSpPr>
        <p:spPr>
          <a:xfrm>
            <a:off x="8102075" y="2040871"/>
            <a:ext cx="6099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58" name="Google Shape;58;p4"/>
          <p:cNvSpPr/>
          <p:nvPr/>
        </p:nvSpPr>
        <p:spPr>
          <a:xfrm>
            <a:off x="7291578" y="3061484"/>
            <a:ext cx="8124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59" name="Google Shape;59;p4"/>
          <p:cNvSpPr/>
          <p:nvPr/>
        </p:nvSpPr>
        <p:spPr>
          <a:xfrm>
            <a:off x="5206074" y="1020431"/>
            <a:ext cx="12411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0" name="Google Shape;60;p4"/>
          <p:cNvSpPr/>
          <p:nvPr/>
        </p:nvSpPr>
        <p:spPr>
          <a:xfrm>
            <a:off x="4028275" y="0"/>
            <a:ext cx="11778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1" name="Google Shape;61;p4"/>
          <p:cNvSpPr/>
          <p:nvPr/>
        </p:nvSpPr>
        <p:spPr>
          <a:xfrm>
            <a:off x="4028281" y="1020428"/>
            <a:ext cx="11778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2" name="Google Shape;62;p4"/>
          <p:cNvSpPr/>
          <p:nvPr/>
        </p:nvSpPr>
        <p:spPr>
          <a:xfrm>
            <a:off x="5206074" y="2040861"/>
            <a:ext cx="12411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3" name="Google Shape;63;p4"/>
          <p:cNvSpPr/>
          <p:nvPr/>
        </p:nvSpPr>
        <p:spPr>
          <a:xfrm>
            <a:off x="8102075" y="1020429"/>
            <a:ext cx="6099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4" name="Google Shape;64;p4"/>
          <p:cNvSpPr/>
          <p:nvPr/>
        </p:nvSpPr>
        <p:spPr>
          <a:xfrm>
            <a:off x="7291574" y="0"/>
            <a:ext cx="8124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5" name="Google Shape;65;p4"/>
          <p:cNvSpPr/>
          <p:nvPr/>
        </p:nvSpPr>
        <p:spPr>
          <a:xfrm>
            <a:off x="8102080" y="3061475"/>
            <a:ext cx="609900" cy="1042800"/>
          </a:xfrm>
          <a:prstGeom prst="snip2DiagRect">
            <a:avLst>
              <a:gd name="adj1" fmla="val 0"/>
              <a:gd name="adj2" fmla="val 3967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6" name="Google Shape;66;p4"/>
          <p:cNvSpPr/>
          <p:nvPr/>
        </p:nvSpPr>
        <p:spPr>
          <a:xfrm>
            <a:off x="7291574" y="2040871"/>
            <a:ext cx="8124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7" name="Google Shape;67;p4"/>
          <p:cNvSpPr/>
          <p:nvPr/>
        </p:nvSpPr>
        <p:spPr>
          <a:xfrm>
            <a:off x="7291574" y="1020418"/>
            <a:ext cx="8124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8" name="Google Shape;68;p4"/>
          <p:cNvSpPr/>
          <p:nvPr/>
        </p:nvSpPr>
        <p:spPr>
          <a:xfrm>
            <a:off x="6447262" y="1020429"/>
            <a:ext cx="8442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69" name="Google Shape;69;p4"/>
          <p:cNvSpPr/>
          <p:nvPr/>
        </p:nvSpPr>
        <p:spPr>
          <a:xfrm>
            <a:off x="6447262" y="2040858"/>
            <a:ext cx="8442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0" name="Google Shape;70;p4"/>
          <p:cNvSpPr/>
          <p:nvPr/>
        </p:nvSpPr>
        <p:spPr>
          <a:xfrm>
            <a:off x="6447275" y="3061486"/>
            <a:ext cx="8442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1" name="Google Shape;71;p4"/>
          <p:cNvSpPr/>
          <p:nvPr/>
        </p:nvSpPr>
        <p:spPr>
          <a:xfrm>
            <a:off x="8677575" y="0"/>
            <a:ext cx="466500" cy="10206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2" name="Google Shape;72;p4"/>
          <p:cNvSpPr/>
          <p:nvPr/>
        </p:nvSpPr>
        <p:spPr>
          <a:xfrm>
            <a:off x="8677575" y="2040869"/>
            <a:ext cx="466500" cy="1020600"/>
          </a:xfrm>
          <a:prstGeom prst="snip2DiagRect">
            <a:avLst>
              <a:gd name="adj1" fmla="val 0"/>
              <a:gd name="adj2" fmla="val 3967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3" name="Google Shape;73;p4"/>
          <p:cNvSpPr/>
          <p:nvPr/>
        </p:nvSpPr>
        <p:spPr>
          <a:xfrm>
            <a:off x="8677575" y="1020428"/>
            <a:ext cx="466500" cy="1020600"/>
          </a:xfrm>
          <a:prstGeom prst="snip2DiagRect">
            <a:avLst>
              <a:gd name="adj1" fmla="val 0"/>
              <a:gd name="adj2" fmla="val 48289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8677577" y="3061472"/>
            <a:ext cx="466500" cy="10428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75" name="Google Shape;75;p4"/>
          <p:cNvSpPr txBox="1">
            <a:spLocks noGrp="1"/>
          </p:cNvSpPr>
          <p:nvPr>
            <p:ph type="title"/>
          </p:nvPr>
        </p:nvSpPr>
        <p:spPr>
          <a:xfrm>
            <a:off x="259050" y="3670842"/>
            <a:ext cx="5760900" cy="5877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5600">
                <a:solidFill>
                  <a:schemeClr val="lt1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3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9" name="Google Shape;479;p3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 algn="ctr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 algn="ctr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 algn="ctr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Title, body and image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84" name="Google Shape;484;p34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wo big ideas"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87" name="Google Shape;487;p35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88" name="Google Shape;488;p35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89" name="Google Shape;489;p35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90" name="Google Shape;490;p35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hree big ideas"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36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93" name="Google Shape;493;p36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494" name="Google Shape;494;p3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95" name="Google Shape;495;p36"/>
          <p:cNvSpPr txBox="1">
            <a:spLocks noGrp="1"/>
          </p:cNvSpPr>
          <p:nvPr>
            <p:ph type="subTitle" idx="3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96" name="Google Shape;496;p36"/>
          <p:cNvSpPr txBox="1">
            <a:spLocks noGrp="1"/>
          </p:cNvSpPr>
          <p:nvPr>
            <p:ph type="subTitle" idx="4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97" name="Google Shape;497;p36"/>
          <p:cNvSpPr txBox="1">
            <a:spLocks noGrp="1"/>
          </p:cNvSpPr>
          <p:nvPr>
            <p:ph type="subTitle" idx="5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98" name="Google Shape;498;p36"/>
          <p:cNvSpPr txBox="1">
            <a:spLocks noGrp="1"/>
          </p:cNvSpPr>
          <p:nvPr>
            <p:ph type="body" idx="6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Four big ideas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7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01" name="Google Shape;501;p37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02" name="Google Shape;502;p37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03" name="Google Shape;503;p37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SzPts val="900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SzPts val="900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SzPts val="900"/>
              <a:buChar char="■"/>
              <a:defRPr/>
            </a:lvl9pPr>
          </a:lstStyle>
          <a:p>
            <a:endParaRPr/>
          </a:p>
        </p:txBody>
      </p:sp>
      <p:sp>
        <p:nvSpPr>
          <p:cNvPr id="504" name="Google Shape;504;p37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05" name="Google Shape;505;p37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06" name="Google Shape;506;p37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07" name="Google Shape;507;p37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08" name="Google Shape;508;p37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 and image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38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Two storyboards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9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14" name="Google Shape;514;p39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15" name="Google Shape;515;p39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16" name="Google Shape;516;p39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17" name="Google Shape;517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39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19" name="Google Shape;519;p39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Three storyboards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0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22" name="Google Shape;522;p40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23" name="Google Shape;523;p40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24" name="Google Shape;524;p40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25" name="Google Shape;525;p40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26" name="Google Shape;526;p40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27" name="Google Shape;527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28" name="Google Shape;528;p40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9" name="Google Shape;529;p40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0" name="Google Shape;530;p40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section header">
  <p:cSld name="BLANK_1">
    <p:bg>
      <p:bgPr>
        <a:solidFill>
          <a:schemeClr val="accent5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5"/>
          <p:cNvGrpSpPr/>
          <p:nvPr/>
        </p:nvGrpSpPr>
        <p:grpSpPr>
          <a:xfrm>
            <a:off x="4895291" y="1377627"/>
            <a:ext cx="4091726" cy="3670806"/>
            <a:chOff x="5223565" y="1672200"/>
            <a:chExt cx="3763198" cy="3376074"/>
          </a:xfrm>
        </p:grpSpPr>
        <p:sp>
          <p:nvSpPr>
            <p:cNvPr id="78" name="Google Shape;78;p5"/>
            <p:cNvSpPr/>
            <p:nvPr/>
          </p:nvSpPr>
          <p:spPr>
            <a:xfrm>
              <a:off x="8597363" y="4658874"/>
              <a:ext cx="389400" cy="389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8221477" y="4674761"/>
              <a:ext cx="364500" cy="36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7827856" y="4668751"/>
              <a:ext cx="364500" cy="36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7434256" y="4656732"/>
              <a:ext cx="364500" cy="36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7061685" y="4674751"/>
              <a:ext cx="328500" cy="32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6674992" y="4683725"/>
              <a:ext cx="310500" cy="31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6302724" y="4703118"/>
              <a:ext cx="266100" cy="26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5931636" y="4719313"/>
              <a:ext cx="233700" cy="233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5574999" y="4754125"/>
              <a:ext cx="164100" cy="164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5223565" y="4792075"/>
              <a:ext cx="88200" cy="8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5233309" y="4405993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5255991" y="4031074"/>
              <a:ext cx="32400" cy="3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577744" y="4359245"/>
              <a:ext cx="164100" cy="164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5597859" y="3989773"/>
              <a:ext cx="128400" cy="12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617892" y="3617917"/>
              <a:ext cx="88200" cy="8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5640242" y="3256822"/>
              <a:ext cx="43500" cy="43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5947917" y="4337666"/>
              <a:ext cx="210300" cy="21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5947917" y="3948966"/>
              <a:ext cx="210300" cy="21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71017" y="3583374"/>
              <a:ext cx="164100" cy="164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6000412" y="3213736"/>
              <a:ext cx="120600" cy="1206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6028158" y="2848212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6310165" y="4307974"/>
              <a:ext cx="266100" cy="26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6317617" y="3928525"/>
              <a:ext cx="251100" cy="251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6338017" y="3557025"/>
              <a:ext cx="210300" cy="21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6353659" y="3174152"/>
              <a:ext cx="190800" cy="190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6378718" y="2811048"/>
              <a:ext cx="140700" cy="14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6742842" y="2786001"/>
              <a:ext cx="190800" cy="190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6416508" y="2460862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6767893" y="2423048"/>
              <a:ext cx="140700" cy="14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6818658" y="2063849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6725510" y="3161725"/>
              <a:ext cx="233700" cy="233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6703814" y="3536492"/>
              <a:ext cx="266100" cy="26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6693510" y="3918330"/>
              <a:ext cx="281700" cy="281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1" name="Google Shape;111;p5"/>
            <p:cNvSpPr/>
            <p:nvPr/>
          </p:nvSpPr>
          <p:spPr>
            <a:xfrm>
              <a:off x="6683243" y="4298575"/>
              <a:ext cx="302100" cy="302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2" name="Google Shape;112;p5"/>
            <p:cNvSpPr/>
            <p:nvPr/>
          </p:nvSpPr>
          <p:spPr>
            <a:xfrm>
              <a:off x="7061692" y="4285375"/>
              <a:ext cx="328500" cy="32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3" name="Google Shape;113;p5"/>
            <p:cNvSpPr/>
            <p:nvPr/>
          </p:nvSpPr>
          <p:spPr>
            <a:xfrm>
              <a:off x="7070692" y="3905000"/>
              <a:ext cx="310500" cy="31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4" name="Google Shape;114;p5"/>
            <p:cNvSpPr/>
            <p:nvPr/>
          </p:nvSpPr>
          <p:spPr>
            <a:xfrm>
              <a:off x="7085092" y="3528700"/>
              <a:ext cx="281700" cy="281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5" name="Google Shape;115;p5"/>
            <p:cNvSpPr/>
            <p:nvPr/>
          </p:nvSpPr>
          <p:spPr>
            <a:xfrm>
              <a:off x="7103018" y="3150325"/>
              <a:ext cx="256500" cy="256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6" name="Google Shape;116;p5"/>
            <p:cNvSpPr/>
            <p:nvPr/>
          </p:nvSpPr>
          <p:spPr>
            <a:xfrm>
              <a:off x="7124313" y="2779308"/>
              <a:ext cx="220500" cy="22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7" name="Google Shape;117;p5"/>
            <p:cNvSpPr/>
            <p:nvPr/>
          </p:nvSpPr>
          <p:spPr>
            <a:xfrm>
              <a:off x="7146044" y="2409955"/>
              <a:ext cx="174000" cy="174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7186793" y="2052175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19" name="Google Shape;119;p5"/>
            <p:cNvSpPr/>
            <p:nvPr/>
          </p:nvSpPr>
          <p:spPr>
            <a:xfrm>
              <a:off x="7976817" y="1672200"/>
              <a:ext cx="88200" cy="8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0" name="Google Shape;120;p5"/>
            <p:cNvSpPr/>
            <p:nvPr/>
          </p:nvSpPr>
          <p:spPr>
            <a:xfrm>
              <a:off x="8371192" y="1672200"/>
              <a:ext cx="88200" cy="8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1" name="Google Shape;121;p5"/>
            <p:cNvSpPr/>
            <p:nvPr/>
          </p:nvSpPr>
          <p:spPr>
            <a:xfrm>
              <a:off x="8764889" y="1672200"/>
              <a:ext cx="88200" cy="8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2" name="Google Shape;122;p5"/>
            <p:cNvSpPr/>
            <p:nvPr/>
          </p:nvSpPr>
          <p:spPr>
            <a:xfrm>
              <a:off x="7441492" y="4274600"/>
              <a:ext cx="350100" cy="35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7452292" y="3896000"/>
              <a:ext cx="328500" cy="32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4" name="Google Shape;124;p5"/>
            <p:cNvSpPr/>
            <p:nvPr/>
          </p:nvSpPr>
          <p:spPr>
            <a:xfrm>
              <a:off x="7470292" y="3510175"/>
              <a:ext cx="310500" cy="31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7484692" y="3137725"/>
              <a:ext cx="281700" cy="281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7497293" y="2761300"/>
              <a:ext cx="256500" cy="256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7515288" y="2386708"/>
              <a:ext cx="220500" cy="22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7564468" y="2035826"/>
              <a:ext cx="140700" cy="140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29" name="Google Shape;129;p5"/>
            <p:cNvSpPr/>
            <p:nvPr/>
          </p:nvSpPr>
          <p:spPr>
            <a:xfrm>
              <a:off x="7828801" y="4272511"/>
              <a:ext cx="364500" cy="36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0" name="Google Shape;130;p5"/>
            <p:cNvSpPr/>
            <p:nvPr/>
          </p:nvSpPr>
          <p:spPr>
            <a:xfrm>
              <a:off x="7835067" y="3890650"/>
              <a:ext cx="350100" cy="35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7850970" y="3509478"/>
              <a:ext cx="328500" cy="328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7859967" y="3123325"/>
              <a:ext cx="310500" cy="31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7886401" y="2761299"/>
              <a:ext cx="256500" cy="256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7904067" y="2376550"/>
              <a:ext cx="233700" cy="233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5" name="Google Shape;135;p5"/>
            <p:cNvSpPr/>
            <p:nvPr/>
          </p:nvSpPr>
          <p:spPr>
            <a:xfrm>
              <a:off x="7944867" y="2030125"/>
              <a:ext cx="152100" cy="152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6" name="Google Shape;136;p5"/>
            <p:cNvSpPr/>
            <p:nvPr/>
          </p:nvSpPr>
          <p:spPr>
            <a:xfrm>
              <a:off x="8330538" y="2030125"/>
              <a:ext cx="164100" cy="164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8717639" y="2025398"/>
              <a:ext cx="174000" cy="174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8298197" y="2383915"/>
              <a:ext cx="233700" cy="233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8691644" y="2383915"/>
              <a:ext cx="233700" cy="233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8273879" y="2760682"/>
              <a:ext cx="266100" cy="26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1" name="Google Shape;141;p5"/>
            <p:cNvSpPr/>
            <p:nvPr/>
          </p:nvSpPr>
          <p:spPr>
            <a:xfrm>
              <a:off x="8662489" y="2760682"/>
              <a:ext cx="266100" cy="266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2" name="Google Shape;142;p5"/>
            <p:cNvSpPr/>
            <p:nvPr/>
          </p:nvSpPr>
          <p:spPr>
            <a:xfrm>
              <a:off x="8248467" y="3123325"/>
              <a:ext cx="310500" cy="31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8649389" y="3123325"/>
              <a:ext cx="310500" cy="310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8228667" y="3498675"/>
              <a:ext cx="350100" cy="35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8620488" y="3498675"/>
              <a:ext cx="350100" cy="35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8225203" y="3890650"/>
              <a:ext cx="350100" cy="35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8616393" y="3890650"/>
              <a:ext cx="350100" cy="350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8" name="Google Shape;148;p5"/>
            <p:cNvSpPr/>
            <p:nvPr/>
          </p:nvSpPr>
          <p:spPr>
            <a:xfrm>
              <a:off x="8217728" y="4274243"/>
              <a:ext cx="364500" cy="36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8605974" y="4274243"/>
              <a:ext cx="364500" cy="36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grpSp>
        <p:nvGrpSpPr>
          <p:cNvPr id="150" name="Google Shape;150;p5"/>
          <p:cNvGrpSpPr/>
          <p:nvPr/>
        </p:nvGrpSpPr>
        <p:grpSpPr>
          <a:xfrm>
            <a:off x="142078" y="79823"/>
            <a:ext cx="2140834" cy="1767927"/>
            <a:chOff x="142083" y="79814"/>
            <a:chExt cx="1831025" cy="1512212"/>
          </a:xfrm>
        </p:grpSpPr>
        <p:sp>
          <p:nvSpPr>
            <p:cNvPr id="151" name="Google Shape;151;p5"/>
            <p:cNvSpPr/>
            <p:nvPr/>
          </p:nvSpPr>
          <p:spPr>
            <a:xfrm>
              <a:off x="142083" y="79814"/>
              <a:ext cx="256500" cy="256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487858" y="87214"/>
              <a:ext cx="233700" cy="233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839135" y="87214"/>
              <a:ext cx="210300" cy="21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1191033" y="105414"/>
              <a:ext cx="174000" cy="174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1537808" y="115439"/>
              <a:ext cx="140700" cy="141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1908008" y="148714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164883" y="422639"/>
              <a:ext cx="233700" cy="233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506960" y="427888"/>
              <a:ext cx="210300" cy="21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854387" y="436714"/>
              <a:ext cx="179700" cy="179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1202034" y="450389"/>
              <a:ext cx="1521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1558407" y="470039"/>
              <a:ext cx="97800" cy="978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1924408" y="499814"/>
              <a:ext cx="32400" cy="3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529964" y="775614"/>
              <a:ext cx="179700" cy="179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185718" y="765448"/>
              <a:ext cx="210300" cy="210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873448" y="784049"/>
              <a:ext cx="1521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1230921" y="804501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1577346" y="824201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551148" y="1122149"/>
              <a:ext cx="152100" cy="1524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201014" y="1115389"/>
              <a:ext cx="179700" cy="179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900639" y="1144351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1258496" y="1160976"/>
              <a:ext cx="65100" cy="6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240458" y="1484026"/>
              <a:ext cx="108000" cy="108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583108" y="1486121"/>
              <a:ext cx="88200" cy="88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937805" y="1508513"/>
              <a:ext cx="43500" cy="43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  <p:sp>
        <p:nvSpPr>
          <p:cNvPr id="175" name="Google Shape;175;p5"/>
          <p:cNvSpPr txBox="1">
            <a:spLocks noGrp="1"/>
          </p:cNvSpPr>
          <p:nvPr>
            <p:ph type="title"/>
          </p:nvPr>
        </p:nvSpPr>
        <p:spPr>
          <a:xfrm>
            <a:off x="228600" y="2160392"/>
            <a:ext cx="5760900" cy="5877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5"/>
          <p:cNvSpPr txBox="1">
            <a:spLocks noGrp="1"/>
          </p:cNvSpPr>
          <p:nvPr>
            <p:ph type="subTitle" idx="1"/>
          </p:nvPr>
        </p:nvSpPr>
        <p:spPr>
          <a:xfrm>
            <a:off x="228600" y="2800192"/>
            <a:ext cx="4916700" cy="5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41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Image grid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2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35" name="Google Shape;535;p42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36" name="Google Shape;536;p42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37" name="Google Shape;537;p42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38" name="Google Shape;538;p42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39" name="Google Shape;539;p42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40" name="Google Shape;540;p42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42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42" name="Google Shape;542;p42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543" name="Google Shape;543;p42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motions" type="blank">
  <p:cSld name="BLANK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4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50" name="Google Shape;550;p44"/>
          <p:cNvSpPr txBox="1">
            <a:spLocks noGrp="1"/>
          </p:cNvSpPr>
          <p:nvPr>
            <p:ph type="subTitle" idx="2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pic>
        <p:nvPicPr>
          <p:cNvPr id="551" name="Google Shape;551;p44" descr="A portrait of a smiling woman in casual attire. "/>
          <p:cNvPicPr preferRelativeResize="0"/>
          <p:nvPr/>
        </p:nvPicPr>
        <p:blipFill rotWithShape="1">
          <a:blip r:embed="rId2">
            <a:alphaModFix/>
          </a:blip>
          <a:srcRect l="26958" r="35832" b="23377"/>
          <a:stretch/>
        </p:blipFill>
        <p:spPr>
          <a:xfrm>
            <a:off x="284700" y="1847700"/>
            <a:ext cx="2055000" cy="2820900"/>
          </a:xfrm>
          <a:prstGeom prst="roundRect">
            <a:avLst>
              <a:gd name="adj" fmla="val 15597"/>
            </a:avLst>
          </a:prstGeom>
          <a:noFill/>
          <a:ln>
            <a:noFill/>
          </a:ln>
        </p:spPr>
      </p:pic>
      <p:pic>
        <p:nvPicPr>
          <p:cNvPr id="552" name="Google Shape;552;p44" descr="A confident man stands with his arms crossed in front of a white background. "/>
          <p:cNvPicPr preferRelativeResize="0"/>
          <p:nvPr/>
        </p:nvPicPr>
        <p:blipFill rotWithShape="1">
          <a:blip r:embed="rId3">
            <a:alphaModFix/>
          </a:blip>
          <a:srcRect l="28620" r="23422" b="1224"/>
          <a:stretch/>
        </p:blipFill>
        <p:spPr>
          <a:xfrm>
            <a:off x="4629476" y="1847700"/>
            <a:ext cx="2055000" cy="2820900"/>
          </a:xfrm>
          <a:prstGeom prst="roundRect">
            <a:avLst>
              <a:gd name="adj" fmla="val 15616"/>
            </a:avLst>
          </a:prstGeom>
          <a:noFill/>
          <a:ln>
            <a:noFill/>
          </a:ln>
        </p:spPr>
      </p:pic>
      <p:sp>
        <p:nvSpPr>
          <p:cNvPr id="553" name="Google Shape;553;p44"/>
          <p:cNvSpPr txBox="1">
            <a:spLocks noGrp="1"/>
          </p:cNvSpPr>
          <p:nvPr>
            <p:ph type="title"/>
          </p:nvPr>
        </p:nvSpPr>
        <p:spPr>
          <a:xfrm>
            <a:off x="284700" y="598950"/>
            <a:ext cx="6615900" cy="450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strument Sans"/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strument Sans"/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strument Sans"/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strument Sans"/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strument Sans"/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strument Sans"/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strument Sans"/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strument Sans"/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nstrument Sans"/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endParaRPr/>
          </a:p>
        </p:txBody>
      </p:sp>
      <p:sp>
        <p:nvSpPr>
          <p:cNvPr id="554" name="Google Shape;554;p44"/>
          <p:cNvSpPr txBox="1">
            <a:spLocks noGrp="1"/>
          </p:cNvSpPr>
          <p:nvPr>
            <p:ph type="subTitle" idx="3"/>
          </p:nvPr>
        </p:nvSpPr>
        <p:spPr>
          <a:xfrm>
            <a:off x="2541625" y="2578075"/>
            <a:ext cx="1796700" cy="3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5" name="Google Shape;555;p44"/>
          <p:cNvSpPr txBox="1">
            <a:spLocks noGrp="1"/>
          </p:cNvSpPr>
          <p:nvPr>
            <p:ph type="subTitle" idx="4"/>
          </p:nvPr>
        </p:nvSpPr>
        <p:spPr>
          <a:xfrm>
            <a:off x="2640775" y="2819575"/>
            <a:ext cx="14856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6" name="Google Shape;556;p44"/>
          <p:cNvSpPr txBox="1">
            <a:spLocks noGrp="1"/>
          </p:cNvSpPr>
          <p:nvPr>
            <p:ph type="subTitle" idx="5"/>
          </p:nvPr>
        </p:nvSpPr>
        <p:spPr>
          <a:xfrm>
            <a:off x="6895261" y="2578075"/>
            <a:ext cx="1796700" cy="3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7" name="Google Shape;557;p44"/>
          <p:cNvSpPr txBox="1">
            <a:spLocks noGrp="1"/>
          </p:cNvSpPr>
          <p:nvPr>
            <p:ph type="subTitle" idx="6"/>
          </p:nvPr>
        </p:nvSpPr>
        <p:spPr>
          <a:xfrm>
            <a:off x="6895261" y="2819575"/>
            <a:ext cx="14856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8" name="Google Shape;558;p44"/>
          <p:cNvSpPr txBox="1">
            <a:spLocks noGrp="1"/>
          </p:cNvSpPr>
          <p:nvPr>
            <p:ph type="subTitle" idx="7"/>
          </p:nvPr>
        </p:nvSpPr>
        <p:spPr>
          <a:xfrm>
            <a:off x="2541000" y="3617250"/>
            <a:ext cx="18999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559" name="Google Shape;559;p44"/>
          <p:cNvSpPr txBox="1">
            <a:spLocks noGrp="1"/>
          </p:cNvSpPr>
          <p:nvPr>
            <p:ph type="subTitle" idx="8"/>
          </p:nvPr>
        </p:nvSpPr>
        <p:spPr>
          <a:xfrm>
            <a:off x="6886656" y="3627975"/>
            <a:ext cx="18999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Instrument Sans"/>
              <a:buNone/>
              <a:defRPr sz="1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Instrument Sans"/>
              <a:buNone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560" name="Google Shape;560;p44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BLANK_2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5"/>
          <p:cNvSpPr txBox="1">
            <a:spLocks noGrp="1"/>
          </p:cNvSpPr>
          <p:nvPr>
            <p:ph type="title"/>
          </p:nvPr>
        </p:nvSpPr>
        <p:spPr>
          <a:xfrm>
            <a:off x="291800" y="465200"/>
            <a:ext cx="5666400" cy="204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grpSp>
        <p:nvGrpSpPr>
          <p:cNvPr id="563" name="Google Shape;563;p45"/>
          <p:cNvGrpSpPr/>
          <p:nvPr/>
        </p:nvGrpSpPr>
        <p:grpSpPr>
          <a:xfrm>
            <a:off x="5689900" y="0"/>
            <a:ext cx="2908801" cy="5143500"/>
            <a:chOff x="5689900" y="0"/>
            <a:chExt cx="2908801" cy="5143500"/>
          </a:xfrm>
        </p:grpSpPr>
        <p:pic>
          <p:nvPicPr>
            <p:cNvPr id="564" name="Google Shape;564;p45"/>
            <p:cNvPicPr preferRelativeResize="0"/>
            <p:nvPr/>
          </p:nvPicPr>
          <p:blipFill rotWithShape="1">
            <a:blip r:embed="rId2">
              <a:alphaModFix/>
            </a:blip>
            <a:srcRect b="18778"/>
            <a:stretch/>
          </p:blipFill>
          <p:spPr>
            <a:xfrm>
              <a:off x="5689900" y="2780975"/>
              <a:ext cx="2908800" cy="23625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5" name="Google Shape;565;p45"/>
            <p:cNvPicPr preferRelativeResize="0"/>
            <p:nvPr/>
          </p:nvPicPr>
          <p:blipFill rotWithShape="1">
            <a:blip r:embed="rId3">
              <a:alphaModFix/>
            </a:blip>
            <a:srcRect t="25727"/>
            <a:stretch/>
          </p:blipFill>
          <p:spPr>
            <a:xfrm>
              <a:off x="5689900" y="0"/>
              <a:ext cx="2908800" cy="216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66" name="Google Shape;566;p4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89900" y="960725"/>
              <a:ext cx="2908800" cy="2908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BLANK_2_1"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46"/>
          <p:cNvSpPr/>
          <p:nvPr/>
        </p:nvSpPr>
        <p:spPr>
          <a:xfrm>
            <a:off x="608106" y="3907013"/>
            <a:ext cx="571200" cy="571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569" name="Google Shape;569;p46"/>
          <p:cNvSpPr>
            <a:spLocks noGrp="1"/>
          </p:cNvSpPr>
          <p:nvPr>
            <p:ph type="pic" idx="2"/>
          </p:nvPr>
        </p:nvSpPr>
        <p:spPr>
          <a:xfrm>
            <a:off x="598225" y="3900375"/>
            <a:ext cx="571200" cy="571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70" name="Google Shape;570;p46"/>
          <p:cNvSpPr txBox="1">
            <a:spLocks noGrp="1"/>
          </p:cNvSpPr>
          <p:nvPr>
            <p:ph type="title"/>
          </p:nvPr>
        </p:nvSpPr>
        <p:spPr>
          <a:xfrm>
            <a:off x="291800" y="465200"/>
            <a:ext cx="5666400" cy="204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strument Sans SemiBold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1" name="Google Shape;571;p46"/>
          <p:cNvSpPr txBox="1">
            <a:spLocks noGrp="1"/>
          </p:cNvSpPr>
          <p:nvPr>
            <p:ph type="subTitle" idx="1"/>
          </p:nvPr>
        </p:nvSpPr>
        <p:spPr>
          <a:xfrm>
            <a:off x="1416800" y="3864575"/>
            <a:ext cx="2908800" cy="308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2" name="Google Shape;572;p46"/>
          <p:cNvSpPr txBox="1">
            <a:spLocks noGrp="1"/>
          </p:cNvSpPr>
          <p:nvPr>
            <p:ph type="subTitle" idx="3"/>
          </p:nvPr>
        </p:nvSpPr>
        <p:spPr>
          <a:xfrm>
            <a:off x="1416800" y="4185969"/>
            <a:ext cx="2908800" cy="30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200" i="1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strument Sans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strument Sans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strument Sans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strument Sans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strument Sans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strument Sans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strument Sans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Instrument Sans"/>
              <a:buNone/>
              <a:defRPr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grpSp>
        <p:nvGrpSpPr>
          <p:cNvPr id="573" name="Google Shape;573;p46"/>
          <p:cNvGrpSpPr/>
          <p:nvPr/>
        </p:nvGrpSpPr>
        <p:grpSpPr>
          <a:xfrm>
            <a:off x="5689900" y="0"/>
            <a:ext cx="2908801" cy="5143500"/>
            <a:chOff x="5689900" y="0"/>
            <a:chExt cx="2908801" cy="5143500"/>
          </a:xfrm>
        </p:grpSpPr>
        <p:pic>
          <p:nvPicPr>
            <p:cNvPr id="574" name="Google Shape;574;p46"/>
            <p:cNvPicPr preferRelativeResize="0"/>
            <p:nvPr/>
          </p:nvPicPr>
          <p:blipFill rotWithShape="1">
            <a:blip r:embed="rId2">
              <a:alphaModFix/>
            </a:blip>
            <a:srcRect b="18778"/>
            <a:stretch/>
          </p:blipFill>
          <p:spPr>
            <a:xfrm>
              <a:off x="5689900" y="2780975"/>
              <a:ext cx="2908800" cy="23625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5" name="Google Shape;575;p46"/>
            <p:cNvPicPr preferRelativeResize="0"/>
            <p:nvPr/>
          </p:nvPicPr>
          <p:blipFill rotWithShape="1">
            <a:blip r:embed="rId3">
              <a:alphaModFix/>
            </a:blip>
            <a:srcRect t="25727"/>
            <a:stretch/>
          </p:blipFill>
          <p:spPr>
            <a:xfrm>
              <a:off x="5689900" y="0"/>
              <a:ext cx="2908800" cy="2160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6" name="Google Shape;576;p4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689900" y="960725"/>
              <a:ext cx="2908800" cy="29088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- Alt 4 elements">
  <p:cSld name="BLANK_1_1_1_1_1_1_1_1_1_1_1_2">
    <p:bg>
      <p:bgPr>
        <a:solidFill>
          <a:schemeClr val="dk2"/>
        </a:solidFill>
        <a:effectLst/>
      </p:bgPr>
    </p:bg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47"/>
          <p:cNvPicPr preferRelativeResize="0"/>
          <p:nvPr/>
        </p:nvPicPr>
        <p:blipFill rotWithShape="1">
          <a:blip r:embed="rId2">
            <a:alphaModFix/>
          </a:blip>
          <a:srcRect t="12335" r="33444" b="31415"/>
          <a:stretch/>
        </p:blipFill>
        <p:spPr>
          <a:xfrm>
            <a:off x="3058325" y="0"/>
            <a:ext cx="60856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9" name="Google Shape;579;p47"/>
          <p:cNvSpPr txBox="1">
            <a:spLocks noGrp="1"/>
          </p:cNvSpPr>
          <p:nvPr>
            <p:ph type="body" idx="1"/>
          </p:nvPr>
        </p:nvSpPr>
        <p:spPr>
          <a:xfrm>
            <a:off x="4628175" y="2623228"/>
            <a:ext cx="2055000" cy="1281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80" name="Google Shape;580;p47"/>
          <p:cNvSpPr txBox="1">
            <a:spLocks noGrp="1"/>
          </p:cNvSpPr>
          <p:nvPr>
            <p:ph type="body" idx="2"/>
          </p:nvPr>
        </p:nvSpPr>
        <p:spPr>
          <a:xfrm>
            <a:off x="6801875" y="2623228"/>
            <a:ext cx="2055000" cy="1281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81" name="Google Shape;581;p47"/>
          <p:cNvSpPr txBox="1">
            <a:spLocks noGrp="1"/>
          </p:cNvSpPr>
          <p:nvPr>
            <p:ph type="body" idx="3"/>
          </p:nvPr>
        </p:nvSpPr>
        <p:spPr>
          <a:xfrm>
            <a:off x="280875" y="2623228"/>
            <a:ext cx="2055000" cy="1281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82" name="Google Shape;582;p47"/>
          <p:cNvSpPr txBox="1">
            <a:spLocks noGrp="1"/>
          </p:cNvSpPr>
          <p:nvPr>
            <p:ph type="body" idx="4"/>
          </p:nvPr>
        </p:nvSpPr>
        <p:spPr>
          <a:xfrm>
            <a:off x="2454525" y="2623228"/>
            <a:ext cx="2055000" cy="1281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 Medium"/>
              <a:buChar char="●"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 Medium"/>
              <a:buChar char="○"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 Medium"/>
              <a:buChar char="■"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 Medium"/>
              <a:buChar char="●"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 Medium"/>
              <a:buChar char="○"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 Medium"/>
              <a:buChar char="■"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 Medium"/>
              <a:buChar char="●"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 Medium"/>
              <a:buChar char="○"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Instrument Sans Medium"/>
              <a:buChar char="■"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83" name="Google Shape;583;p47"/>
          <p:cNvSpPr txBox="1">
            <a:spLocks noGrp="1"/>
          </p:cNvSpPr>
          <p:nvPr>
            <p:ph type="subTitle" idx="5"/>
          </p:nvPr>
        </p:nvSpPr>
        <p:spPr>
          <a:xfrm>
            <a:off x="289100" y="4018750"/>
            <a:ext cx="20550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4" name="Google Shape;584;p47"/>
          <p:cNvSpPr txBox="1">
            <a:spLocks noGrp="1"/>
          </p:cNvSpPr>
          <p:nvPr>
            <p:ph type="subTitle" idx="6"/>
          </p:nvPr>
        </p:nvSpPr>
        <p:spPr>
          <a:xfrm>
            <a:off x="2459475" y="4018750"/>
            <a:ext cx="20550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5" name="Google Shape;585;p47"/>
          <p:cNvSpPr txBox="1">
            <a:spLocks noGrp="1"/>
          </p:cNvSpPr>
          <p:nvPr>
            <p:ph type="subTitle" idx="7"/>
          </p:nvPr>
        </p:nvSpPr>
        <p:spPr>
          <a:xfrm>
            <a:off x="4629100" y="4018750"/>
            <a:ext cx="20550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6" name="Google Shape;586;p47"/>
          <p:cNvSpPr txBox="1">
            <a:spLocks noGrp="1"/>
          </p:cNvSpPr>
          <p:nvPr>
            <p:ph type="subTitle" idx="8"/>
          </p:nvPr>
        </p:nvSpPr>
        <p:spPr>
          <a:xfrm>
            <a:off x="6807639" y="4018750"/>
            <a:ext cx="20550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7" name="Google Shape;587;p47"/>
          <p:cNvSpPr txBox="1">
            <a:spLocks noGrp="1"/>
          </p:cNvSpPr>
          <p:nvPr>
            <p:ph type="title"/>
          </p:nvPr>
        </p:nvSpPr>
        <p:spPr>
          <a:xfrm>
            <a:off x="292597" y="474750"/>
            <a:ext cx="63903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588" name="Google Shape;588;p47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9" name="Google Shape;589;p47"/>
          <p:cNvSpPr txBox="1">
            <a:spLocks noGrp="1"/>
          </p:cNvSpPr>
          <p:nvPr>
            <p:ph type="subTitle" idx="9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90" name="Google Shape;590;p47"/>
          <p:cNvSpPr txBox="1">
            <a:spLocks noGrp="1"/>
          </p:cNvSpPr>
          <p:nvPr>
            <p:ph type="subTitle" idx="13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91" name="Google Shape;591;p47"/>
          <p:cNvSpPr txBox="1">
            <a:spLocks noGrp="1"/>
          </p:cNvSpPr>
          <p:nvPr>
            <p:ph type="subTitle" idx="14"/>
          </p:nvPr>
        </p:nvSpPr>
        <p:spPr>
          <a:xfrm>
            <a:off x="282950" y="2144530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92" name="Google Shape;592;p47"/>
          <p:cNvSpPr txBox="1">
            <a:spLocks noGrp="1"/>
          </p:cNvSpPr>
          <p:nvPr>
            <p:ph type="subTitle" idx="15"/>
          </p:nvPr>
        </p:nvSpPr>
        <p:spPr>
          <a:xfrm>
            <a:off x="2456213" y="2144530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93" name="Google Shape;593;p47"/>
          <p:cNvSpPr txBox="1">
            <a:spLocks noGrp="1"/>
          </p:cNvSpPr>
          <p:nvPr>
            <p:ph type="subTitle" idx="16"/>
          </p:nvPr>
        </p:nvSpPr>
        <p:spPr>
          <a:xfrm>
            <a:off x="4629025" y="2144530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94" name="Google Shape;594;p47"/>
          <p:cNvSpPr txBox="1">
            <a:spLocks noGrp="1"/>
          </p:cNvSpPr>
          <p:nvPr>
            <p:ph type="subTitle" idx="17"/>
          </p:nvPr>
        </p:nvSpPr>
        <p:spPr>
          <a:xfrm>
            <a:off x="6801875" y="2144530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- Alt 6 elements">
  <p:cSld name="BLANK_1_1_1_1_1_1_1_1_1_1_1_2_1">
    <p:bg>
      <p:bgPr>
        <a:solidFill>
          <a:schemeClr val="dk2"/>
        </a:solidFill>
        <a:effectLst/>
      </p:bgPr>
    </p:bg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48"/>
          <p:cNvPicPr preferRelativeResize="0"/>
          <p:nvPr/>
        </p:nvPicPr>
        <p:blipFill rotWithShape="1">
          <a:blip r:embed="rId2">
            <a:alphaModFix/>
          </a:blip>
          <a:srcRect t="12335" r="33444" b="31415"/>
          <a:stretch/>
        </p:blipFill>
        <p:spPr>
          <a:xfrm>
            <a:off x="3058325" y="0"/>
            <a:ext cx="60856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7" name="Google Shape;597;p48"/>
          <p:cNvSpPr txBox="1">
            <a:spLocks noGrp="1"/>
          </p:cNvSpPr>
          <p:nvPr>
            <p:ph type="body" idx="1"/>
          </p:nvPr>
        </p:nvSpPr>
        <p:spPr>
          <a:xfrm>
            <a:off x="281050" y="2623225"/>
            <a:ext cx="1363500" cy="1323600"/>
          </a:xfrm>
          <a:prstGeom prst="rect">
            <a:avLst/>
          </a:prstGeom>
        </p:spPr>
        <p:txBody>
          <a:bodyPr spcFirstLastPara="1" wrap="square" lIns="137150" tIns="91425" rIns="90250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98" name="Google Shape;598;p48"/>
          <p:cNvSpPr txBox="1">
            <a:spLocks noGrp="1"/>
          </p:cNvSpPr>
          <p:nvPr>
            <p:ph type="body" idx="2"/>
          </p:nvPr>
        </p:nvSpPr>
        <p:spPr>
          <a:xfrm>
            <a:off x="1721100" y="2623225"/>
            <a:ext cx="1372500" cy="1323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599" name="Google Shape;599;p48"/>
          <p:cNvSpPr txBox="1">
            <a:spLocks noGrp="1"/>
          </p:cNvSpPr>
          <p:nvPr>
            <p:ph type="body" idx="3"/>
          </p:nvPr>
        </p:nvSpPr>
        <p:spPr>
          <a:xfrm>
            <a:off x="3166974" y="2623225"/>
            <a:ext cx="1372500" cy="1323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00" name="Google Shape;600;p48"/>
          <p:cNvSpPr txBox="1">
            <a:spLocks noGrp="1"/>
          </p:cNvSpPr>
          <p:nvPr>
            <p:ph type="body" idx="4"/>
          </p:nvPr>
        </p:nvSpPr>
        <p:spPr>
          <a:xfrm>
            <a:off x="4608100" y="2623225"/>
            <a:ext cx="1372500" cy="1323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01" name="Google Shape;601;p48"/>
          <p:cNvSpPr txBox="1">
            <a:spLocks noGrp="1"/>
          </p:cNvSpPr>
          <p:nvPr>
            <p:ph type="body" idx="5"/>
          </p:nvPr>
        </p:nvSpPr>
        <p:spPr>
          <a:xfrm>
            <a:off x="6053974" y="2623225"/>
            <a:ext cx="1372500" cy="1323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02" name="Google Shape;602;p48"/>
          <p:cNvSpPr txBox="1">
            <a:spLocks noGrp="1"/>
          </p:cNvSpPr>
          <p:nvPr>
            <p:ph type="body" idx="6"/>
          </p:nvPr>
        </p:nvSpPr>
        <p:spPr>
          <a:xfrm>
            <a:off x="7495100" y="2623225"/>
            <a:ext cx="1372500" cy="1323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●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○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Medium"/>
              <a:buChar char="■"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03" name="Google Shape;603;p48"/>
          <p:cNvSpPr txBox="1">
            <a:spLocks noGrp="1"/>
          </p:cNvSpPr>
          <p:nvPr>
            <p:ph type="title"/>
          </p:nvPr>
        </p:nvSpPr>
        <p:spPr>
          <a:xfrm>
            <a:off x="292597" y="474750"/>
            <a:ext cx="63903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604" name="Google Shape;604;p48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5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5" name="Google Shape;605;p48"/>
          <p:cNvSpPr txBox="1">
            <a:spLocks noGrp="1"/>
          </p:cNvSpPr>
          <p:nvPr>
            <p:ph type="subTitle" idx="7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06" name="Google Shape;606;p48"/>
          <p:cNvSpPr txBox="1">
            <a:spLocks noGrp="1"/>
          </p:cNvSpPr>
          <p:nvPr>
            <p:ph type="subTitle" idx="8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07" name="Google Shape;607;p48"/>
          <p:cNvSpPr txBox="1">
            <a:spLocks noGrp="1"/>
          </p:cNvSpPr>
          <p:nvPr>
            <p:ph type="subTitle" idx="9"/>
          </p:nvPr>
        </p:nvSpPr>
        <p:spPr>
          <a:xfrm>
            <a:off x="282950" y="2148761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08" name="Google Shape;608;p48"/>
          <p:cNvSpPr txBox="1">
            <a:spLocks noGrp="1"/>
          </p:cNvSpPr>
          <p:nvPr>
            <p:ph type="subTitle" idx="13"/>
          </p:nvPr>
        </p:nvSpPr>
        <p:spPr>
          <a:xfrm>
            <a:off x="1724950" y="2148761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09" name="Google Shape;609;p48"/>
          <p:cNvSpPr txBox="1">
            <a:spLocks noGrp="1"/>
          </p:cNvSpPr>
          <p:nvPr>
            <p:ph type="subTitle" idx="14"/>
          </p:nvPr>
        </p:nvSpPr>
        <p:spPr>
          <a:xfrm>
            <a:off x="3166525" y="2148761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10" name="Google Shape;610;p48"/>
          <p:cNvSpPr txBox="1">
            <a:spLocks noGrp="1"/>
          </p:cNvSpPr>
          <p:nvPr>
            <p:ph type="subTitle" idx="15"/>
          </p:nvPr>
        </p:nvSpPr>
        <p:spPr>
          <a:xfrm>
            <a:off x="4607875" y="2148761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11" name="Google Shape;611;p48"/>
          <p:cNvSpPr txBox="1">
            <a:spLocks noGrp="1"/>
          </p:cNvSpPr>
          <p:nvPr>
            <p:ph type="subTitle" idx="16"/>
          </p:nvPr>
        </p:nvSpPr>
        <p:spPr>
          <a:xfrm>
            <a:off x="6049225" y="2148761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12" name="Google Shape;612;p48"/>
          <p:cNvSpPr txBox="1">
            <a:spLocks noGrp="1"/>
          </p:cNvSpPr>
          <p:nvPr>
            <p:ph type="subTitle" idx="17"/>
          </p:nvPr>
        </p:nvSpPr>
        <p:spPr>
          <a:xfrm>
            <a:off x="7490575" y="2148761"/>
            <a:ext cx="900900" cy="312600"/>
          </a:xfrm>
          <a:prstGeom prst="rect">
            <a:avLst/>
          </a:prstGeom>
          <a:noFill/>
        </p:spPr>
        <p:txBody>
          <a:bodyPr spcFirstLastPara="1" wrap="square" lIns="13715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 Medium"/>
              <a:buNone/>
              <a:defRPr>
                <a:solidFill>
                  <a:schemeClr val="lt1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13" name="Google Shape;613;p48"/>
          <p:cNvSpPr txBox="1">
            <a:spLocks noGrp="1"/>
          </p:cNvSpPr>
          <p:nvPr>
            <p:ph type="subTitle" idx="18"/>
          </p:nvPr>
        </p:nvSpPr>
        <p:spPr>
          <a:xfrm>
            <a:off x="289100" y="4018750"/>
            <a:ext cx="13635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48"/>
          <p:cNvSpPr txBox="1">
            <a:spLocks noGrp="1"/>
          </p:cNvSpPr>
          <p:nvPr>
            <p:ph type="subTitle" idx="19"/>
          </p:nvPr>
        </p:nvSpPr>
        <p:spPr>
          <a:xfrm>
            <a:off x="1728038" y="4018750"/>
            <a:ext cx="13635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48"/>
          <p:cNvSpPr txBox="1">
            <a:spLocks noGrp="1"/>
          </p:cNvSpPr>
          <p:nvPr>
            <p:ph type="subTitle" idx="20"/>
          </p:nvPr>
        </p:nvSpPr>
        <p:spPr>
          <a:xfrm>
            <a:off x="3168063" y="4018750"/>
            <a:ext cx="13635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48"/>
          <p:cNvSpPr txBox="1">
            <a:spLocks noGrp="1"/>
          </p:cNvSpPr>
          <p:nvPr>
            <p:ph type="subTitle" idx="21"/>
          </p:nvPr>
        </p:nvSpPr>
        <p:spPr>
          <a:xfrm>
            <a:off x="4608638" y="4018750"/>
            <a:ext cx="13635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p48"/>
          <p:cNvSpPr txBox="1">
            <a:spLocks noGrp="1"/>
          </p:cNvSpPr>
          <p:nvPr>
            <p:ph type="subTitle" idx="22"/>
          </p:nvPr>
        </p:nvSpPr>
        <p:spPr>
          <a:xfrm>
            <a:off x="6051325" y="4018750"/>
            <a:ext cx="13635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48"/>
          <p:cNvSpPr txBox="1">
            <a:spLocks noGrp="1"/>
          </p:cNvSpPr>
          <p:nvPr>
            <p:ph type="subTitle" idx="23"/>
          </p:nvPr>
        </p:nvSpPr>
        <p:spPr>
          <a:xfrm>
            <a:off x="7490350" y="4018750"/>
            <a:ext cx="1363500" cy="498600"/>
          </a:xfrm>
          <a:prstGeom prst="rect">
            <a:avLst/>
          </a:prstGeom>
        </p:spPr>
        <p:txBody>
          <a:bodyPr spcFirstLastPara="1" wrap="square" lIns="137150" tIns="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eakers">
  <p:cSld name="BLANK_1_1_1_1_1_1_1_1_1_1_1_2_1_1">
    <p:bg>
      <p:bgPr>
        <a:solidFill>
          <a:schemeClr val="dk2"/>
        </a:solidFill>
        <a:effectLst/>
      </p:bgPr>
    </p:bg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49"/>
          <p:cNvSpPr txBox="1">
            <a:spLocks noGrp="1"/>
          </p:cNvSpPr>
          <p:nvPr>
            <p:ph type="title"/>
          </p:nvPr>
        </p:nvSpPr>
        <p:spPr>
          <a:xfrm>
            <a:off x="292597" y="474750"/>
            <a:ext cx="63903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621" name="Google Shape;621;p49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2" name="Google Shape;622;p49"/>
          <p:cNvSpPr>
            <a:spLocks noGrp="1"/>
          </p:cNvSpPr>
          <p:nvPr>
            <p:ph type="pic" idx="2"/>
          </p:nvPr>
        </p:nvSpPr>
        <p:spPr>
          <a:xfrm>
            <a:off x="477231" y="2396357"/>
            <a:ext cx="1243500" cy="1243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23" name="Google Shape;623;p49"/>
          <p:cNvSpPr>
            <a:spLocks noGrp="1"/>
          </p:cNvSpPr>
          <p:nvPr>
            <p:ph type="pic" idx="3"/>
          </p:nvPr>
        </p:nvSpPr>
        <p:spPr>
          <a:xfrm>
            <a:off x="1867356" y="2396357"/>
            <a:ext cx="1243500" cy="1243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24" name="Google Shape;624;p49"/>
          <p:cNvSpPr>
            <a:spLocks noGrp="1"/>
          </p:cNvSpPr>
          <p:nvPr>
            <p:ph type="pic" idx="4"/>
          </p:nvPr>
        </p:nvSpPr>
        <p:spPr>
          <a:xfrm>
            <a:off x="3257481" y="2396357"/>
            <a:ext cx="1243500" cy="1243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25" name="Google Shape;625;p49"/>
          <p:cNvSpPr>
            <a:spLocks noGrp="1"/>
          </p:cNvSpPr>
          <p:nvPr>
            <p:ph type="pic" idx="5"/>
          </p:nvPr>
        </p:nvSpPr>
        <p:spPr>
          <a:xfrm>
            <a:off x="4647606" y="2396357"/>
            <a:ext cx="1243500" cy="1243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26" name="Google Shape;626;p49"/>
          <p:cNvSpPr>
            <a:spLocks noGrp="1"/>
          </p:cNvSpPr>
          <p:nvPr>
            <p:ph type="pic" idx="6"/>
          </p:nvPr>
        </p:nvSpPr>
        <p:spPr>
          <a:xfrm>
            <a:off x="6037732" y="2396357"/>
            <a:ext cx="1243500" cy="1243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27" name="Google Shape;627;p49"/>
          <p:cNvSpPr>
            <a:spLocks noGrp="1"/>
          </p:cNvSpPr>
          <p:nvPr>
            <p:ph type="pic" idx="7"/>
          </p:nvPr>
        </p:nvSpPr>
        <p:spPr>
          <a:xfrm>
            <a:off x="7427857" y="2396357"/>
            <a:ext cx="1243500" cy="1243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28" name="Google Shape;628;p49"/>
          <p:cNvSpPr txBox="1">
            <a:spLocks noGrp="1"/>
          </p:cNvSpPr>
          <p:nvPr>
            <p:ph type="body" idx="1"/>
          </p:nvPr>
        </p:nvSpPr>
        <p:spPr>
          <a:xfrm>
            <a:off x="475200" y="3765475"/>
            <a:ext cx="1243500" cy="58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29" name="Google Shape;629;p49"/>
          <p:cNvSpPr txBox="1">
            <a:spLocks noGrp="1"/>
          </p:cNvSpPr>
          <p:nvPr>
            <p:ph type="body" idx="8"/>
          </p:nvPr>
        </p:nvSpPr>
        <p:spPr>
          <a:xfrm>
            <a:off x="1865730" y="3765475"/>
            <a:ext cx="1243500" cy="58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 algn="ctr">
              <a:spcBef>
                <a:spcPts val="800"/>
              </a:spcBef>
              <a:spcAft>
                <a:spcPts val="0"/>
              </a:spcAft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 algn="ctr">
              <a:spcBef>
                <a:spcPts val="800"/>
              </a:spcBef>
              <a:spcAft>
                <a:spcPts val="0"/>
              </a:spcAft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 algn="ctr">
              <a:spcBef>
                <a:spcPts val="800"/>
              </a:spcBef>
              <a:spcAft>
                <a:spcPts val="0"/>
              </a:spcAft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 algn="ctr">
              <a:spcBef>
                <a:spcPts val="800"/>
              </a:spcBef>
              <a:spcAft>
                <a:spcPts val="0"/>
              </a:spcAft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 algn="ctr">
              <a:spcBef>
                <a:spcPts val="800"/>
              </a:spcBef>
              <a:spcAft>
                <a:spcPts val="0"/>
              </a:spcAft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 algn="ctr">
              <a:spcBef>
                <a:spcPts val="800"/>
              </a:spcBef>
              <a:spcAft>
                <a:spcPts val="0"/>
              </a:spcAft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 algn="ctr">
              <a:spcBef>
                <a:spcPts val="800"/>
              </a:spcBef>
              <a:spcAft>
                <a:spcPts val="0"/>
              </a:spcAft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 algn="ctr">
              <a:spcBef>
                <a:spcPts val="800"/>
              </a:spcBef>
              <a:spcAft>
                <a:spcPts val="800"/>
              </a:spcAft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30" name="Google Shape;630;p49"/>
          <p:cNvSpPr txBox="1">
            <a:spLocks noGrp="1"/>
          </p:cNvSpPr>
          <p:nvPr>
            <p:ph type="body" idx="9"/>
          </p:nvPr>
        </p:nvSpPr>
        <p:spPr>
          <a:xfrm>
            <a:off x="3256260" y="3765475"/>
            <a:ext cx="1243500" cy="58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31" name="Google Shape;631;p49"/>
          <p:cNvSpPr txBox="1">
            <a:spLocks noGrp="1"/>
          </p:cNvSpPr>
          <p:nvPr>
            <p:ph type="body" idx="13"/>
          </p:nvPr>
        </p:nvSpPr>
        <p:spPr>
          <a:xfrm>
            <a:off x="4646790" y="3765475"/>
            <a:ext cx="1243500" cy="58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32" name="Google Shape;632;p49"/>
          <p:cNvSpPr txBox="1">
            <a:spLocks noGrp="1"/>
          </p:cNvSpPr>
          <p:nvPr>
            <p:ph type="body" idx="14"/>
          </p:nvPr>
        </p:nvSpPr>
        <p:spPr>
          <a:xfrm>
            <a:off x="6037320" y="3765475"/>
            <a:ext cx="1243500" cy="58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33" name="Google Shape;633;p49"/>
          <p:cNvSpPr txBox="1">
            <a:spLocks noGrp="1"/>
          </p:cNvSpPr>
          <p:nvPr>
            <p:ph type="body" idx="15"/>
          </p:nvPr>
        </p:nvSpPr>
        <p:spPr>
          <a:xfrm>
            <a:off x="7427850" y="3765475"/>
            <a:ext cx="1243500" cy="585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34" name="Google Shape;634;p49"/>
          <p:cNvSpPr txBox="1">
            <a:spLocks noGrp="1"/>
          </p:cNvSpPr>
          <p:nvPr>
            <p:ph type="subTitle" idx="16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35" name="Google Shape;635;p49"/>
          <p:cNvSpPr txBox="1">
            <a:spLocks noGrp="1"/>
          </p:cNvSpPr>
          <p:nvPr>
            <p:ph type="subTitle" idx="17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eakers 2">
  <p:cSld name="BLANK_1_1_1_1_1_1_1_1_1_1_1_2_1_1_1">
    <p:bg>
      <p:bgPr>
        <a:solidFill>
          <a:schemeClr val="lt2"/>
        </a:solidFill>
        <a:effectLst/>
      </p:bgPr>
    </p:bg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50"/>
          <p:cNvSpPr txBox="1">
            <a:spLocks noGrp="1"/>
          </p:cNvSpPr>
          <p:nvPr>
            <p:ph type="title"/>
          </p:nvPr>
        </p:nvSpPr>
        <p:spPr>
          <a:xfrm>
            <a:off x="292597" y="474750"/>
            <a:ext cx="63903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638" name="Google Shape;638;p50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9" name="Google Shape;639;p50"/>
          <p:cNvSpPr txBox="1">
            <a:spLocks noGrp="1"/>
          </p:cNvSpPr>
          <p:nvPr>
            <p:ph type="body" idx="1"/>
          </p:nvPr>
        </p:nvSpPr>
        <p:spPr>
          <a:xfrm>
            <a:off x="282017" y="2832891"/>
            <a:ext cx="1307700" cy="5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40" name="Google Shape;640;p50"/>
          <p:cNvSpPr txBox="1">
            <a:spLocks noGrp="1"/>
          </p:cNvSpPr>
          <p:nvPr>
            <p:ph type="body" idx="2"/>
          </p:nvPr>
        </p:nvSpPr>
        <p:spPr>
          <a:xfrm>
            <a:off x="1735443" y="2832891"/>
            <a:ext cx="1307700" cy="5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41" name="Google Shape;641;p50"/>
          <p:cNvSpPr txBox="1">
            <a:spLocks noGrp="1"/>
          </p:cNvSpPr>
          <p:nvPr>
            <p:ph type="body" idx="3"/>
          </p:nvPr>
        </p:nvSpPr>
        <p:spPr>
          <a:xfrm>
            <a:off x="3188870" y="2832891"/>
            <a:ext cx="1307700" cy="5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42" name="Google Shape;642;p50"/>
          <p:cNvSpPr txBox="1">
            <a:spLocks noGrp="1"/>
          </p:cNvSpPr>
          <p:nvPr>
            <p:ph type="body" idx="4"/>
          </p:nvPr>
        </p:nvSpPr>
        <p:spPr>
          <a:xfrm>
            <a:off x="4642297" y="2832891"/>
            <a:ext cx="1307700" cy="5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43" name="Google Shape;643;p50"/>
          <p:cNvSpPr txBox="1">
            <a:spLocks noGrp="1"/>
          </p:cNvSpPr>
          <p:nvPr>
            <p:ph type="body" idx="5"/>
          </p:nvPr>
        </p:nvSpPr>
        <p:spPr>
          <a:xfrm>
            <a:off x="6095723" y="2832891"/>
            <a:ext cx="1307700" cy="5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44" name="Google Shape;644;p50"/>
          <p:cNvSpPr txBox="1">
            <a:spLocks noGrp="1"/>
          </p:cNvSpPr>
          <p:nvPr>
            <p:ph type="body" idx="6"/>
          </p:nvPr>
        </p:nvSpPr>
        <p:spPr>
          <a:xfrm>
            <a:off x="7549150" y="2832891"/>
            <a:ext cx="1307700" cy="54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●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○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 Medium"/>
              <a:buChar char="■"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45" name="Google Shape;645;p50"/>
          <p:cNvSpPr txBox="1">
            <a:spLocks noGrp="1"/>
          </p:cNvSpPr>
          <p:nvPr>
            <p:ph type="subTitle" idx="7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46" name="Google Shape;646;p50"/>
          <p:cNvSpPr txBox="1">
            <a:spLocks noGrp="1"/>
          </p:cNvSpPr>
          <p:nvPr>
            <p:ph type="subTitle" idx="8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47" name="Google Shape;647;p50"/>
          <p:cNvSpPr>
            <a:spLocks noGrp="1"/>
          </p:cNvSpPr>
          <p:nvPr>
            <p:ph type="pic" idx="9"/>
          </p:nvPr>
        </p:nvSpPr>
        <p:spPr>
          <a:xfrm>
            <a:off x="282017" y="1446074"/>
            <a:ext cx="1307700" cy="1307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48" name="Google Shape;648;p50"/>
          <p:cNvSpPr>
            <a:spLocks noGrp="1"/>
          </p:cNvSpPr>
          <p:nvPr>
            <p:ph type="pic" idx="13"/>
          </p:nvPr>
        </p:nvSpPr>
        <p:spPr>
          <a:xfrm>
            <a:off x="1735443" y="1446074"/>
            <a:ext cx="1307700" cy="1307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49" name="Google Shape;649;p50"/>
          <p:cNvSpPr>
            <a:spLocks noGrp="1"/>
          </p:cNvSpPr>
          <p:nvPr>
            <p:ph type="pic" idx="14"/>
          </p:nvPr>
        </p:nvSpPr>
        <p:spPr>
          <a:xfrm>
            <a:off x="3188870" y="1446074"/>
            <a:ext cx="1307700" cy="1307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50" name="Google Shape;650;p50"/>
          <p:cNvSpPr>
            <a:spLocks noGrp="1"/>
          </p:cNvSpPr>
          <p:nvPr>
            <p:ph type="pic" idx="15"/>
          </p:nvPr>
        </p:nvSpPr>
        <p:spPr>
          <a:xfrm>
            <a:off x="4642297" y="1446074"/>
            <a:ext cx="1307700" cy="1307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51" name="Google Shape;651;p50"/>
          <p:cNvSpPr>
            <a:spLocks noGrp="1"/>
          </p:cNvSpPr>
          <p:nvPr>
            <p:ph type="pic" idx="16"/>
          </p:nvPr>
        </p:nvSpPr>
        <p:spPr>
          <a:xfrm>
            <a:off x="6095723" y="1446074"/>
            <a:ext cx="1307700" cy="1307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52" name="Google Shape;652;p50"/>
          <p:cNvSpPr>
            <a:spLocks noGrp="1"/>
          </p:cNvSpPr>
          <p:nvPr>
            <p:ph type="pic" idx="17"/>
          </p:nvPr>
        </p:nvSpPr>
        <p:spPr>
          <a:xfrm>
            <a:off x="7549150" y="1446074"/>
            <a:ext cx="1307700" cy="1307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653" name="Google Shape;653;p50"/>
          <p:cNvSpPr txBox="1">
            <a:spLocks noGrp="1"/>
          </p:cNvSpPr>
          <p:nvPr>
            <p:ph type="body" idx="18"/>
          </p:nvPr>
        </p:nvSpPr>
        <p:spPr>
          <a:xfrm>
            <a:off x="279292" y="3564958"/>
            <a:ext cx="13077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654" name="Google Shape;654;p50"/>
          <p:cNvSpPr txBox="1">
            <a:spLocks noGrp="1"/>
          </p:cNvSpPr>
          <p:nvPr>
            <p:ph type="body" idx="19"/>
          </p:nvPr>
        </p:nvSpPr>
        <p:spPr>
          <a:xfrm>
            <a:off x="1732718" y="3564958"/>
            <a:ext cx="13077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655" name="Google Shape;655;p50"/>
          <p:cNvSpPr txBox="1">
            <a:spLocks noGrp="1"/>
          </p:cNvSpPr>
          <p:nvPr>
            <p:ph type="body" idx="20"/>
          </p:nvPr>
        </p:nvSpPr>
        <p:spPr>
          <a:xfrm>
            <a:off x="3186145" y="3564958"/>
            <a:ext cx="13077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656" name="Google Shape;656;p50"/>
          <p:cNvSpPr txBox="1">
            <a:spLocks noGrp="1"/>
          </p:cNvSpPr>
          <p:nvPr>
            <p:ph type="body" idx="21"/>
          </p:nvPr>
        </p:nvSpPr>
        <p:spPr>
          <a:xfrm>
            <a:off x="4639572" y="3564958"/>
            <a:ext cx="13077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657" name="Google Shape;657;p50"/>
          <p:cNvSpPr txBox="1">
            <a:spLocks noGrp="1"/>
          </p:cNvSpPr>
          <p:nvPr>
            <p:ph type="body" idx="22"/>
          </p:nvPr>
        </p:nvSpPr>
        <p:spPr>
          <a:xfrm>
            <a:off x="6092998" y="3564958"/>
            <a:ext cx="13077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658" name="Google Shape;658;p50"/>
          <p:cNvSpPr txBox="1">
            <a:spLocks noGrp="1"/>
          </p:cNvSpPr>
          <p:nvPr>
            <p:ph type="body" idx="23"/>
          </p:nvPr>
        </p:nvSpPr>
        <p:spPr>
          <a:xfrm>
            <a:off x="7546425" y="3564958"/>
            <a:ext cx="13077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statement 1">
  <p:cSld name="CUSTOM_4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51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61" name="Google Shape;661;p51"/>
          <p:cNvSpPr txBox="1">
            <a:spLocks noGrp="1"/>
          </p:cNvSpPr>
          <p:nvPr>
            <p:ph type="subTitle" idx="2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62" name="Google Shape;662;p51"/>
          <p:cNvSpPr txBox="1">
            <a:spLocks noGrp="1"/>
          </p:cNvSpPr>
          <p:nvPr>
            <p:ph type="body" idx="3"/>
          </p:nvPr>
        </p:nvSpPr>
        <p:spPr>
          <a:xfrm>
            <a:off x="360300" y="2181900"/>
            <a:ext cx="8496600" cy="2486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marL="914400" lvl="1" indent="-228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marL="1371600" lvl="2" indent="-228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marL="1828800" lvl="3" indent="-228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marL="2286000" lvl="4" indent="-228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marL="2743200" lvl="5" indent="-228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marL="3200400" lvl="6" indent="-228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marL="3657600" lvl="7" indent="-228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marL="4114800" lvl="8" indent="-22860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>
            <a:endParaRPr/>
          </a:p>
        </p:txBody>
      </p:sp>
      <p:sp>
        <p:nvSpPr>
          <p:cNvPr id="663" name="Google Shape;663;p51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 1">
  <p:cSld name="CUSTOM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"/>
          <p:cNvSpPr txBox="1">
            <a:spLocks noGrp="1"/>
          </p:cNvSpPr>
          <p:nvPr>
            <p:ph type="title"/>
          </p:nvPr>
        </p:nvSpPr>
        <p:spPr>
          <a:xfrm>
            <a:off x="228600" y="420017"/>
            <a:ext cx="64803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179" name="Google Shape;179;p6"/>
          <p:cNvSpPr>
            <a:spLocks noGrp="1"/>
          </p:cNvSpPr>
          <p:nvPr>
            <p:ph type="pic" idx="2"/>
          </p:nvPr>
        </p:nvSpPr>
        <p:spPr>
          <a:xfrm>
            <a:off x="228425" y="1804150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6"/>
          <p:cNvSpPr>
            <a:spLocks noGrp="1"/>
          </p:cNvSpPr>
          <p:nvPr>
            <p:ph type="pic" idx="3"/>
          </p:nvPr>
        </p:nvSpPr>
        <p:spPr>
          <a:xfrm>
            <a:off x="2036775" y="1804150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181" name="Google Shape;181;p6"/>
          <p:cNvSpPr>
            <a:spLocks noGrp="1"/>
          </p:cNvSpPr>
          <p:nvPr>
            <p:ph type="pic" idx="4"/>
          </p:nvPr>
        </p:nvSpPr>
        <p:spPr>
          <a:xfrm>
            <a:off x="3844088" y="1804150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6"/>
          <p:cNvSpPr>
            <a:spLocks noGrp="1"/>
          </p:cNvSpPr>
          <p:nvPr>
            <p:ph type="pic" idx="5"/>
          </p:nvPr>
        </p:nvSpPr>
        <p:spPr>
          <a:xfrm>
            <a:off x="5655513" y="1804150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6"/>
          <p:cNvSpPr>
            <a:spLocks noGrp="1"/>
          </p:cNvSpPr>
          <p:nvPr>
            <p:ph type="pic" idx="6"/>
          </p:nvPr>
        </p:nvSpPr>
        <p:spPr>
          <a:xfrm>
            <a:off x="7470863" y="1804150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6"/>
          <p:cNvSpPr txBox="1">
            <a:spLocks noGrp="1"/>
          </p:cNvSpPr>
          <p:nvPr>
            <p:ph type="subTitle" idx="1"/>
          </p:nvPr>
        </p:nvSpPr>
        <p:spPr>
          <a:xfrm>
            <a:off x="326700" y="3482650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5" name="Google Shape;185;p6"/>
          <p:cNvSpPr txBox="1">
            <a:spLocks noGrp="1"/>
          </p:cNvSpPr>
          <p:nvPr>
            <p:ph type="subTitle" idx="7"/>
          </p:nvPr>
        </p:nvSpPr>
        <p:spPr>
          <a:xfrm>
            <a:off x="326700" y="3803650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186" name="Google Shape;186;p6"/>
          <p:cNvSpPr txBox="1">
            <a:spLocks noGrp="1"/>
          </p:cNvSpPr>
          <p:nvPr>
            <p:ph type="subTitle" idx="8"/>
          </p:nvPr>
        </p:nvSpPr>
        <p:spPr>
          <a:xfrm>
            <a:off x="2131863" y="3482650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7" name="Google Shape;187;p6"/>
          <p:cNvSpPr txBox="1">
            <a:spLocks noGrp="1"/>
          </p:cNvSpPr>
          <p:nvPr>
            <p:ph type="subTitle" idx="9"/>
          </p:nvPr>
        </p:nvSpPr>
        <p:spPr>
          <a:xfrm>
            <a:off x="2131863" y="3803650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188" name="Google Shape;188;p6"/>
          <p:cNvSpPr txBox="1">
            <a:spLocks noGrp="1"/>
          </p:cNvSpPr>
          <p:nvPr>
            <p:ph type="subTitle" idx="13"/>
          </p:nvPr>
        </p:nvSpPr>
        <p:spPr>
          <a:xfrm>
            <a:off x="3945850" y="3482650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6"/>
          <p:cNvSpPr txBox="1">
            <a:spLocks noGrp="1"/>
          </p:cNvSpPr>
          <p:nvPr>
            <p:ph type="subTitle" idx="14"/>
          </p:nvPr>
        </p:nvSpPr>
        <p:spPr>
          <a:xfrm>
            <a:off x="3945850" y="3803650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190" name="Google Shape;190;p6"/>
          <p:cNvSpPr txBox="1">
            <a:spLocks noGrp="1"/>
          </p:cNvSpPr>
          <p:nvPr>
            <p:ph type="subTitle" idx="15"/>
          </p:nvPr>
        </p:nvSpPr>
        <p:spPr>
          <a:xfrm>
            <a:off x="5753462" y="3482650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1" name="Google Shape;191;p6"/>
          <p:cNvSpPr txBox="1">
            <a:spLocks noGrp="1"/>
          </p:cNvSpPr>
          <p:nvPr>
            <p:ph type="subTitle" idx="16"/>
          </p:nvPr>
        </p:nvSpPr>
        <p:spPr>
          <a:xfrm>
            <a:off x="5753462" y="3803650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192" name="Google Shape;192;p6"/>
          <p:cNvSpPr txBox="1">
            <a:spLocks noGrp="1"/>
          </p:cNvSpPr>
          <p:nvPr>
            <p:ph type="subTitle" idx="17"/>
          </p:nvPr>
        </p:nvSpPr>
        <p:spPr>
          <a:xfrm>
            <a:off x="7569712" y="3482650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6"/>
          <p:cNvSpPr txBox="1">
            <a:spLocks noGrp="1"/>
          </p:cNvSpPr>
          <p:nvPr>
            <p:ph type="subTitle" idx="18"/>
          </p:nvPr>
        </p:nvSpPr>
        <p:spPr>
          <a:xfrm>
            <a:off x="7569712" y="3803650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ALT 1">
  <p:cSld name="BLANK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2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4227300" cy="9654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>
            <a:endParaRPr/>
          </a:p>
        </p:txBody>
      </p:sp>
      <p:sp>
        <p:nvSpPr>
          <p:cNvPr id="666" name="Google Shape;666;p52"/>
          <p:cNvSpPr>
            <a:spLocks noGrp="1"/>
          </p:cNvSpPr>
          <p:nvPr>
            <p:ph type="pic" idx="2"/>
          </p:nvPr>
        </p:nvSpPr>
        <p:spPr>
          <a:xfrm>
            <a:off x="4629600" y="474750"/>
            <a:ext cx="4227300" cy="4194000"/>
          </a:xfrm>
          <a:prstGeom prst="roundRect">
            <a:avLst>
              <a:gd name="adj" fmla="val 5294"/>
            </a:avLst>
          </a:prstGeom>
          <a:noFill/>
          <a:ln>
            <a:noFill/>
          </a:ln>
        </p:spPr>
      </p:sp>
      <p:sp>
        <p:nvSpPr>
          <p:cNvPr id="667" name="Google Shape;667;p52"/>
          <p:cNvSpPr txBox="1">
            <a:spLocks noGrp="1"/>
          </p:cNvSpPr>
          <p:nvPr>
            <p:ph type="body" idx="1"/>
          </p:nvPr>
        </p:nvSpPr>
        <p:spPr>
          <a:xfrm>
            <a:off x="284700" y="3065325"/>
            <a:ext cx="2772600" cy="160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68" name="Google Shape;668;p52"/>
          <p:cNvSpPr txBox="1">
            <a:spLocks noGrp="1"/>
          </p:cNvSpPr>
          <p:nvPr>
            <p:ph type="subTitle" idx="3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69" name="Google Shape;669;p52"/>
          <p:cNvSpPr txBox="1">
            <a:spLocks noGrp="1"/>
          </p:cNvSpPr>
          <p:nvPr>
            <p:ph type="subTitle" idx="4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70" name="Google Shape;670;p52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ALT 2">
  <p:cSld name="BLANK_1_1_1_2_3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53"/>
          <p:cNvSpPr>
            <a:spLocks noGrp="1"/>
          </p:cNvSpPr>
          <p:nvPr>
            <p:ph type="pic" idx="2"/>
          </p:nvPr>
        </p:nvSpPr>
        <p:spPr>
          <a:xfrm>
            <a:off x="4629600" y="474750"/>
            <a:ext cx="4227300" cy="4194000"/>
          </a:xfrm>
          <a:prstGeom prst="roundRect">
            <a:avLst>
              <a:gd name="adj" fmla="val 10510"/>
            </a:avLst>
          </a:prstGeom>
          <a:noFill/>
          <a:ln>
            <a:noFill/>
          </a:ln>
        </p:spPr>
      </p:sp>
      <p:sp>
        <p:nvSpPr>
          <p:cNvPr id="673" name="Google Shape;673;p53"/>
          <p:cNvSpPr txBox="1">
            <a:spLocks noGrp="1"/>
          </p:cNvSpPr>
          <p:nvPr>
            <p:ph type="body" idx="1"/>
          </p:nvPr>
        </p:nvSpPr>
        <p:spPr>
          <a:xfrm>
            <a:off x="284700" y="1440225"/>
            <a:ext cx="2772600" cy="16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674" name="Google Shape;674;p53"/>
          <p:cNvSpPr txBox="1">
            <a:spLocks noGrp="1"/>
          </p:cNvSpPr>
          <p:nvPr>
            <p:ph type="subTitle" idx="3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75" name="Google Shape;675;p53"/>
          <p:cNvSpPr txBox="1">
            <a:spLocks noGrp="1"/>
          </p:cNvSpPr>
          <p:nvPr>
            <p:ph type="subTitle" idx="4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76" name="Google Shape;676;p53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7" name="Google Shape;677;p53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56736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ALT 3">
  <p:cSld name="BLANK_1_1_1_2_3_1_1"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54"/>
          <p:cNvSpPr>
            <a:spLocks noGrp="1"/>
          </p:cNvSpPr>
          <p:nvPr>
            <p:ph type="pic" idx="2"/>
          </p:nvPr>
        </p:nvSpPr>
        <p:spPr>
          <a:xfrm>
            <a:off x="4629600" y="474750"/>
            <a:ext cx="4227300" cy="4194000"/>
          </a:xfrm>
          <a:prstGeom prst="roundRect">
            <a:avLst>
              <a:gd name="adj" fmla="val 10640"/>
            </a:avLst>
          </a:prstGeom>
          <a:noFill/>
          <a:ln>
            <a:noFill/>
          </a:ln>
        </p:spPr>
      </p:sp>
      <p:sp>
        <p:nvSpPr>
          <p:cNvPr id="680" name="Google Shape;680;p54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81" name="Google Shape;681;p54"/>
          <p:cNvSpPr txBox="1">
            <a:spLocks noGrp="1"/>
          </p:cNvSpPr>
          <p:nvPr>
            <p:ph type="subTitle" idx="3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82" name="Google Shape;682;p54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3" name="Google Shape;683;p54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56736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84" name="Google Shape;684;p54"/>
          <p:cNvSpPr txBox="1">
            <a:spLocks noGrp="1"/>
          </p:cNvSpPr>
          <p:nvPr>
            <p:ph type="body" idx="4"/>
          </p:nvPr>
        </p:nvSpPr>
        <p:spPr>
          <a:xfrm>
            <a:off x="284700" y="1440225"/>
            <a:ext cx="2772600" cy="160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 ALT 4">
  <p:cSld name="BLANK_1_1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5"/>
          <p:cNvSpPr/>
          <p:nvPr/>
        </p:nvSpPr>
        <p:spPr>
          <a:xfrm>
            <a:off x="284700" y="2630400"/>
            <a:ext cx="8572200" cy="20382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687" name="Google Shape;687;p55"/>
          <p:cNvSpPr/>
          <p:nvPr/>
        </p:nvSpPr>
        <p:spPr>
          <a:xfrm>
            <a:off x="463993" y="2779498"/>
            <a:ext cx="1783200" cy="17832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688" name="Google Shape;688;p55"/>
          <p:cNvSpPr>
            <a:spLocks noGrp="1"/>
          </p:cNvSpPr>
          <p:nvPr>
            <p:ph type="pic" idx="2"/>
          </p:nvPr>
        </p:nvSpPr>
        <p:spPr>
          <a:xfrm>
            <a:off x="446675" y="2758375"/>
            <a:ext cx="1783200" cy="1783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689" name="Google Shape;689;p55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690" name="Google Shape;690;p55"/>
          <p:cNvSpPr txBox="1">
            <a:spLocks noGrp="1"/>
          </p:cNvSpPr>
          <p:nvPr>
            <p:ph type="subTitle" idx="3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"/>
              <a:buNone/>
              <a:defRPr sz="1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691" name="Google Shape;691;p55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4227300" cy="4986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endParaRPr/>
          </a:p>
        </p:txBody>
      </p:sp>
      <p:sp>
        <p:nvSpPr>
          <p:cNvPr id="692" name="Google Shape;692;p55"/>
          <p:cNvSpPr txBox="1">
            <a:spLocks noGrp="1"/>
          </p:cNvSpPr>
          <p:nvPr>
            <p:ph type="body" idx="4"/>
          </p:nvPr>
        </p:nvSpPr>
        <p:spPr>
          <a:xfrm>
            <a:off x="284700" y="1208750"/>
            <a:ext cx="4227300" cy="90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3" name="Google Shape;693;p55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4" name="Google Shape;694;p55"/>
          <p:cNvSpPr txBox="1">
            <a:spLocks noGrp="1"/>
          </p:cNvSpPr>
          <p:nvPr>
            <p:ph type="title" idx="5"/>
          </p:nvPr>
        </p:nvSpPr>
        <p:spPr>
          <a:xfrm>
            <a:off x="2457150" y="3051277"/>
            <a:ext cx="4227300" cy="498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locks- two ideas">
  <p:cSld name="CUSTOM_5"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56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97" name="Google Shape;697;p56"/>
          <p:cNvSpPr txBox="1">
            <a:spLocks noGrp="1"/>
          </p:cNvSpPr>
          <p:nvPr>
            <p:ph type="subTitle" idx="2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698" name="Google Shape;698;p56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elements">
  <p:cSld name="CUSTOM_6">
    <p:bg>
      <p:bgPr>
        <a:solidFill>
          <a:schemeClr val="dk2"/>
        </a:solidFill>
        <a:effectLst/>
      </p:bgPr>
    </p:bg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57"/>
          <p:cNvSpPr txBox="1">
            <a:spLocks noGrp="1"/>
          </p:cNvSpPr>
          <p:nvPr>
            <p:ph type="body" idx="1"/>
          </p:nvPr>
        </p:nvSpPr>
        <p:spPr>
          <a:xfrm>
            <a:off x="284700" y="2630400"/>
            <a:ext cx="2055000" cy="20382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01" name="Google Shape;701;p57"/>
          <p:cNvSpPr>
            <a:spLocks noGrp="1"/>
          </p:cNvSpPr>
          <p:nvPr>
            <p:ph type="pic" idx="2"/>
          </p:nvPr>
        </p:nvSpPr>
        <p:spPr>
          <a:xfrm>
            <a:off x="4629600" y="2630549"/>
            <a:ext cx="4227300" cy="2038200"/>
          </a:xfrm>
          <a:prstGeom prst="roundRect">
            <a:avLst>
              <a:gd name="adj" fmla="val 9982"/>
            </a:avLst>
          </a:prstGeom>
          <a:noFill/>
          <a:ln>
            <a:noFill/>
          </a:ln>
        </p:spPr>
      </p:sp>
      <p:sp>
        <p:nvSpPr>
          <p:cNvPr id="702" name="Google Shape;702;p57"/>
          <p:cNvSpPr txBox="1">
            <a:spLocks noGrp="1"/>
          </p:cNvSpPr>
          <p:nvPr>
            <p:ph type="subTitle" idx="3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03" name="Google Shape;703;p57"/>
          <p:cNvSpPr txBox="1">
            <a:spLocks noGrp="1"/>
          </p:cNvSpPr>
          <p:nvPr>
            <p:ph type="subTitle" idx="4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04" name="Google Shape;704;p57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arious boxes">
  <p:cSld name="CUSTOM_6_1"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58"/>
          <p:cNvSpPr>
            <a:spLocks noGrp="1"/>
          </p:cNvSpPr>
          <p:nvPr>
            <p:ph type="pic" idx="2"/>
          </p:nvPr>
        </p:nvSpPr>
        <p:spPr>
          <a:xfrm>
            <a:off x="4630975" y="1365900"/>
            <a:ext cx="2055000" cy="3302700"/>
          </a:xfrm>
          <a:prstGeom prst="roundRect">
            <a:avLst>
              <a:gd name="adj" fmla="val 11973"/>
            </a:avLst>
          </a:prstGeom>
          <a:noFill/>
          <a:ln>
            <a:noFill/>
          </a:ln>
        </p:spPr>
      </p:sp>
      <p:sp>
        <p:nvSpPr>
          <p:cNvPr id="707" name="Google Shape;707;p58"/>
          <p:cNvSpPr txBox="1">
            <a:spLocks noGrp="1"/>
          </p:cNvSpPr>
          <p:nvPr>
            <p:ph type="body" idx="1"/>
          </p:nvPr>
        </p:nvSpPr>
        <p:spPr>
          <a:xfrm>
            <a:off x="417625" y="2720125"/>
            <a:ext cx="3754500" cy="48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137160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828800" lvl="3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2286000" lvl="4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2743200" lvl="5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3200400" lvl="6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3657600" lvl="7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4114800" lvl="8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08" name="Google Shape;708;p58"/>
          <p:cNvSpPr txBox="1">
            <a:spLocks noGrp="1"/>
          </p:cNvSpPr>
          <p:nvPr>
            <p:ph type="body" idx="3"/>
          </p:nvPr>
        </p:nvSpPr>
        <p:spPr>
          <a:xfrm>
            <a:off x="417625" y="3990775"/>
            <a:ext cx="1875600" cy="54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 i="1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 i="1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 i="1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 i="1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 i="1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 i="1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 i="1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 i="1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 i="1"/>
            </a:lvl9pPr>
          </a:lstStyle>
          <a:p>
            <a:endParaRPr/>
          </a:p>
        </p:txBody>
      </p:sp>
      <p:sp>
        <p:nvSpPr>
          <p:cNvPr id="709" name="Google Shape;709;p58"/>
          <p:cNvSpPr txBox="1">
            <a:spLocks noGrp="1"/>
          </p:cNvSpPr>
          <p:nvPr>
            <p:ph type="body" idx="4"/>
          </p:nvPr>
        </p:nvSpPr>
        <p:spPr>
          <a:xfrm>
            <a:off x="2457075" y="4311325"/>
            <a:ext cx="2053500" cy="354300"/>
          </a:xfrm>
          <a:prstGeom prst="rect">
            <a:avLst/>
          </a:prstGeom>
        </p:spPr>
        <p:txBody>
          <a:bodyPr spcFirstLastPara="1" wrap="square" lIns="182875" tIns="0" rIns="0" bIns="0" anchor="t" anchorCtr="0">
            <a:noAutofit/>
          </a:bodyPr>
          <a:lstStyle>
            <a:lvl1pPr marL="457200" lvl="0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137160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828800" lvl="3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2286000" lvl="4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2743200" lvl="5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3200400" lvl="6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3657600" lvl="7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4114800" lvl="8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10" name="Google Shape;710;p58"/>
          <p:cNvSpPr txBox="1">
            <a:spLocks noGrp="1"/>
          </p:cNvSpPr>
          <p:nvPr>
            <p:ph type="body" idx="5"/>
          </p:nvPr>
        </p:nvSpPr>
        <p:spPr>
          <a:xfrm>
            <a:off x="6801300" y="2498700"/>
            <a:ext cx="2055000" cy="1204500"/>
          </a:xfrm>
          <a:prstGeom prst="rect">
            <a:avLst/>
          </a:prstGeom>
        </p:spPr>
        <p:txBody>
          <a:bodyPr spcFirstLastPara="1" wrap="square" lIns="182875" tIns="0" rIns="182875" bIns="0" anchor="t" anchorCtr="0">
            <a:noAutofit/>
          </a:bodyPr>
          <a:lstStyle>
            <a:lvl1pPr marL="457200" lvl="0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marL="914400" lvl="1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marL="137160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marL="1828800" lvl="3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marL="2286000" lvl="4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marL="2743200" lvl="5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marL="3200400" lvl="6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marL="3657600" lvl="7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marL="4114800" lvl="8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711" name="Google Shape;711;p58"/>
          <p:cNvSpPr txBox="1">
            <a:spLocks noGrp="1"/>
          </p:cNvSpPr>
          <p:nvPr>
            <p:ph type="title"/>
          </p:nvPr>
        </p:nvSpPr>
        <p:spPr>
          <a:xfrm>
            <a:off x="288350" y="1365975"/>
            <a:ext cx="4227300" cy="1156500"/>
          </a:xfrm>
          <a:prstGeom prst="rect">
            <a:avLst/>
          </a:prstGeom>
        </p:spPr>
        <p:txBody>
          <a:bodyPr spcFirstLastPara="1" wrap="square" lIns="182875" tIns="182875" rIns="182875" bIns="0" anchor="t" anchorCtr="0">
            <a:sp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12" name="Google Shape;712;p58"/>
          <p:cNvSpPr txBox="1">
            <a:spLocks noGrp="1"/>
          </p:cNvSpPr>
          <p:nvPr>
            <p:ph type="subTitle" idx="6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13" name="Google Shape;713;p58"/>
          <p:cNvSpPr txBox="1">
            <a:spLocks noGrp="1"/>
          </p:cNvSpPr>
          <p:nvPr>
            <p:ph type="subTitle" idx="7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14" name="Google Shape;714;p58"/>
          <p:cNvSpPr txBox="1">
            <a:spLocks noGrp="1"/>
          </p:cNvSpPr>
          <p:nvPr>
            <p:ph type="subTitle" idx="8"/>
          </p:nvPr>
        </p:nvSpPr>
        <p:spPr>
          <a:xfrm>
            <a:off x="2454063" y="3535641"/>
            <a:ext cx="2051400" cy="422700"/>
          </a:xfrm>
          <a:prstGeom prst="rect">
            <a:avLst/>
          </a:prstGeom>
        </p:spPr>
        <p:txBody>
          <a:bodyPr spcFirstLastPara="1" wrap="square" lIns="182875" tIns="18287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Instrument Sans SemiBold"/>
              <a:buNone/>
              <a:defRPr sz="24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715" name="Google Shape;715;p58"/>
          <p:cNvSpPr txBox="1">
            <a:spLocks noGrp="1"/>
          </p:cNvSpPr>
          <p:nvPr>
            <p:ph type="subTitle" idx="9"/>
          </p:nvPr>
        </p:nvSpPr>
        <p:spPr>
          <a:xfrm>
            <a:off x="6801300" y="1957926"/>
            <a:ext cx="2051400" cy="452700"/>
          </a:xfrm>
          <a:prstGeom prst="rect">
            <a:avLst/>
          </a:prstGeom>
        </p:spPr>
        <p:txBody>
          <a:bodyPr spcFirstLastPara="1" wrap="square" lIns="182875" tIns="182875" rIns="18287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716" name="Google Shape;716;p58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89">
          <p15:clr>
            <a:srgbClr val="E46962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ALT 3">
  <p:cSld name="BLANK_1_1_1_1_1_1_1_1_1_1_1_1_1_1_3_1_1"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59"/>
          <p:cNvSpPr>
            <a:spLocks noGrp="1"/>
          </p:cNvSpPr>
          <p:nvPr>
            <p:ph type="pic" idx="2"/>
          </p:nvPr>
        </p:nvSpPr>
        <p:spPr>
          <a:xfrm>
            <a:off x="6802025" y="1372800"/>
            <a:ext cx="2058600" cy="3296700"/>
          </a:xfrm>
          <a:prstGeom prst="roundRect">
            <a:avLst>
              <a:gd name="adj" fmla="val 11530"/>
            </a:avLst>
          </a:prstGeom>
          <a:noFill/>
          <a:ln>
            <a:noFill/>
          </a:ln>
        </p:spPr>
      </p:sp>
      <p:sp>
        <p:nvSpPr>
          <p:cNvPr id="719" name="Google Shape;719;p59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20" name="Google Shape;720;p59"/>
          <p:cNvSpPr txBox="1">
            <a:spLocks noGrp="1"/>
          </p:cNvSpPr>
          <p:nvPr>
            <p:ph type="subTitle" idx="3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21" name="Google Shape;721;p59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2" name="Google Shape;722;p59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56736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23" name="Google Shape;723;p59"/>
          <p:cNvSpPr txBox="1">
            <a:spLocks noGrp="1"/>
          </p:cNvSpPr>
          <p:nvPr>
            <p:ph type="body" idx="4"/>
          </p:nvPr>
        </p:nvSpPr>
        <p:spPr>
          <a:xfrm>
            <a:off x="284700" y="2792774"/>
            <a:ext cx="2053500" cy="1569900"/>
          </a:xfrm>
          <a:prstGeom prst="rect">
            <a:avLst/>
          </a:prstGeom>
        </p:spPr>
        <p:txBody>
          <a:bodyPr spcFirstLastPara="1" wrap="square" lIns="182875" tIns="0" rIns="182875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724" name="Google Shape;724;p59"/>
          <p:cNvSpPr txBox="1">
            <a:spLocks noGrp="1"/>
          </p:cNvSpPr>
          <p:nvPr>
            <p:ph type="title" idx="5"/>
          </p:nvPr>
        </p:nvSpPr>
        <p:spPr>
          <a:xfrm>
            <a:off x="284700" y="2053175"/>
            <a:ext cx="2058600" cy="4986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25" name="Google Shape;725;p59"/>
          <p:cNvSpPr txBox="1">
            <a:spLocks noGrp="1"/>
          </p:cNvSpPr>
          <p:nvPr>
            <p:ph type="title" idx="6"/>
          </p:nvPr>
        </p:nvSpPr>
        <p:spPr>
          <a:xfrm>
            <a:off x="284700" y="1557525"/>
            <a:ext cx="1068000" cy="440700"/>
          </a:xfrm>
          <a:prstGeom prst="rect">
            <a:avLst/>
          </a:prstGeom>
          <a:noFill/>
        </p:spPr>
        <p:txBody>
          <a:bodyPr spcFirstLastPara="1" wrap="square" lIns="182875" tIns="0" rIns="18287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26" name="Google Shape;726;p59"/>
          <p:cNvSpPr txBox="1">
            <a:spLocks noGrp="1"/>
          </p:cNvSpPr>
          <p:nvPr>
            <p:ph type="body" idx="7"/>
          </p:nvPr>
        </p:nvSpPr>
        <p:spPr>
          <a:xfrm>
            <a:off x="2457088" y="2792774"/>
            <a:ext cx="2053500" cy="1569900"/>
          </a:xfrm>
          <a:prstGeom prst="rect">
            <a:avLst/>
          </a:prstGeom>
        </p:spPr>
        <p:txBody>
          <a:bodyPr spcFirstLastPara="1" wrap="square" lIns="182875" tIns="0" rIns="182875" bIns="0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727" name="Google Shape;727;p59"/>
          <p:cNvSpPr txBox="1">
            <a:spLocks noGrp="1"/>
          </p:cNvSpPr>
          <p:nvPr>
            <p:ph type="title" idx="8"/>
          </p:nvPr>
        </p:nvSpPr>
        <p:spPr>
          <a:xfrm>
            <a:off x="2457088" y="2053175"/>
            <a:ext cx="2058600" cy="4986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28" name="Google Shape;728;p59"/>
          <p:cNvSpPr txBox="1">
            <a:spLocks noGrp="1"/>
          </p:cNvSpPr>
          <p:nvPr>
            <p:ph type="title" idx="9"/>
          </p:nvPr>
        </p:nvSpPr>
        <p:spPr>
          <a:xfrm>
            <a:off x="2457088" y="1557525"/>
            <a:ext cx="1068000" cy="440700"/>
          </a:xfrm>
          <a:prstGeom prst="rect">
            <a:avLst/>
          </a:prstGeom>
          <a:noFill/>
        </p:spPr>
        <p:txBody>
          <a:bodyPr spcFirstLastPara="1" wrap="square" lIns="182875" tIns="0" rIns="18287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29" name="Google Shape;729;p59"/>
          <p:cNvSpPr txBox="1">
            <a:spLocks noGrp="1"/>
          </p:cNvSpPr>
          <p:nvPr>
            <p:ph type="body" idx="13"/>
          </p:nvPr>
        </p:nvSpPr>
        <p:spPr>
          <a:xfrm>
            <a:off x="4629475" y="2792774"/>
            <a:ext cx="2053500" cy="1569900"/>
          </a:xfrm>
          <a:prstGeom prst="rect">
            <a:avLst/>
          </a:prstGeom>
        </p:spPr>
        <p:txBody>
          <a:bodyPr spcFirstLastPara="1" wrap="square" lIns="182875" tIns="0" rIns="182875" bIns="0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730" name="Google Shape;730;p59"/>
          <p:cNvSpPr txBox="1">
            <a:spLocks noGrp="1"/>
          </p:cNvSpPr>
          <p:nvPr>
            <p:ph type="title" idx="14"/>
          </p:nvPr>
        </p:nvSpPr>
        <p:spPr>
          <a:xfrm>
            <a:off x="4629475" y="2053175"/>
            <a:ext cx="2058600" cy="498600"/>
          </a:xfrm>
          <a:prstGeom prst="rect">
            <a:avLst/>
          </a:prstGeom>
        </p:spPr>
        <p:txBody>
          <a:bodyPr spcFirstLastPara="1" wrap="square" lIns="182875" tIns="0" rIns="182875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31" name="Google Shape;731;p59"/>
          <p:cNvSpPr txBox="1">
            <a:spLocks noGrp="1"/>
          </p:cNvSpPr>
          <p:nvPr>
            <p:ph type="title" idx="15"/>
          </p:nvPr>
        </p:nvSpPr>
        <p:spPr>
          <a:xfrm>
            <a:off x="4629475" y="1557525"/>
            <a:ext cx="1068000" cy="440700"/>
          </a:xfrm>
          <a:prstGeom prst="rect">
            <a:avLst/>
          </a:prstGeom>
          <a:noFill/>
        </p:spPr>
        <p:txBody>
          <a:bodyPr spcFirstLastPara="1" wrap="square" lIns="182875" tIns="0" rIns="18287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1">
  <p:cSld name="BLANK_1_1_1_1_2_2_3">
    <p:bg>
      <p:bgPr>
        <a:solidFill>
          <a:schemeClr val="lt2"/>
        </a:solidFill>
        <a:effectLst/>
      </p:bgPr>
    </p:bg>
    <p:spTree>
      <p:nvGrpSpPr>
        <p:cNvPr id="1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60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34" name="Google Shape;734;p60"/>
          <p:cNvSpPr txBox="1">
            <a:spLocks noGrp="1"/>
          </p:cNvSpPr>
          <p:nvPr>
            <p:ph type="subTitle" idx="2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35" name="Google Shape;735;p60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6" name="Google Shape;736;p60"/>
          <p:cNvSpPr txBox="1">
            <a:spLocks noGrp="1"/>
          </p:cNvSpPr>
          <p:nvPr>
            <p:ph type="subTitle" idx="3"/>
          </p:nvPr>
        </p:nvSpPr>
        <p:spPr>
          <a:xfrm>
            <a:off x="385925" y="1306050"/>
            <a:ext cx="16179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37" name="Google Shape;737;p60"/>
          <p:cNvSpPr txBox="1">
            <a:spLocks noGrp="1"/>
          </p:cNvSpPr>
          <p:nvPr>
            <p:ph type="subTitle" idx="4"/>
          </p:nvPr>
        </p:nvSpPr>
        <p:spPr>
          <a:xfrm>
            <a:off x="2650250" y="1306050"/>
            <a:ext cx="16179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38" name="Google Shape;738;p60"/>
          <p:cNvSpPr txBox="1">
            <a:spLocks noGrp="1"/>
          </p:cNvSpPr>
          <p:nvPr>
            <p:ph type="subTitle" idx="5"/>
          </p:nvPr>
        </p:nvSpPr>
        <p:spPr>
          <a:xfrm>
            <a:off x="4721750" y="1306050"/>
            <a:ext cx="16179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39" name="Google Shape;739;p60"/>
          <p:cNvSpPr txBox="1">
            <a:spLocks noGrp="1"/>
          </p:cNvSpPr>
          <p:nvPr>
            <p:ph type="subTitle" idx="6"/>
          </p:nvPr>
        </p:nvSpPr>
        <p:spPr>
          <a:xfrm>
            <a:off x="6986075" y="1306050"/>
            <a:ext cx="16179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40" name="Google Shape;740;p60"/>
          <p:cNvSpPr txBox="1">
            <a:spLocks noGrp="1"/>
          </p:cNvSpPr>
          <p:nvPr>
            <p:ph type="body" idx="7"/>
          </p:nvPr>
        </p:nvSpPr>
        <p:spPr>
          <a:xfrm>
            <a:off x="284700" y="4170025"/>
            <a:ext cx="2772600" cy="695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741" name="Google Shape;741;p60"/>
          <p:cNvSpPr txBox="1">
            <a:spLocks noGrp="1"/>
          </p:cNvSpPr>
          <p:nvPr>
            <p:ph type="subTitle" idx="8"/>
          </p:nvPr>
        </p:nvSpPr>
        <p:spPr>
          <a:xfrm>
            <a:off x="284700" y="3693600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42" name="Google Shape;742;p60"/>
          <p:cNvSpPr txBox="1">
            <a:spLocks noGrp="1"/>
          </p:cNvSpPr>
          <p:nvPr>
            <p:ph type="subTitle" idx="9"/>
          </p:nvPr>
        </p:nvSpPr>
        <p:spPr>
          <a:xfrm>
            <a:off x="284700" y="3880329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 i="1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43" name="Google Shape;743;p60"/>
          <p:cNvSpPr txBox="1">
            <a:spLocks noGrp="1"/>
          </p:cNvSpPr>
          <p:nvPr>
            <p:ph type="body" idx="13"/>
          </p:nvPr>
        </p:nvSpPr>
        <p:spPr>
          <a:xfrm>
            <a:off x="3185700" y="4170025"/>
            <a:ext cx="2772600" cy="695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9pPr>
          </a:lstStyle>
          <a:p>
            <a:endParaRPr/>
          </a:p>
        </p:txBody>
      </p:sp>
      <p:sp>
        <p:nvSpPr>
          <p:cNvPr id="744" name="Google Shape;744;p60"/>
          <p:cNvSpPr txBox="1">
            <a:spLocks noGrp="1"/>
          </p:cNvSpPr>
          <p:nvPr>
            <p:ph type="subTitle" idx="14"/>
          </p:nvPr>
        </p:nvSpPr>
        <p:spPr>
          <a:xfrm>
            <a:off x="3185700" y="3693600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45" name="Google Shape;745;p60"/>
          <p:cNvSpPr txBox="1">
            <a:spLocks noGrp="1"/>
          </p:cNvSpPr>
          <p:nvPr>
            <p:ph type="subTitle" idx="15"/>
          </p:nvPr>
        </p:nvSpPr>
        <p:spPr>
          <a:xfrm>
            <a:off x="3185700" y="3880329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 i="1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46" name="Google Shape;746;p60"/>
          <p:cNvSpPr txBox="1">
            <a:spLocks noGrp="1"/>
          </p:cNvSpPr>
          <p:nvPr>
            <p:ph type="body" idx="16"/>
          </p:nvPr>
        </p:nvSpPr>
        <p:spPr>
          <a:xfrm>
            <a:off x="6086700" y="4170025"/>
            <a:ext cx="2772600" cy="695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9pPr>
          </a:lstStyle>
          <a:p>
            <a:endParaRPr/>
          </a:p>
        </p:txBody>
      </p:sp>
      <p:sp>
        <p:nvSpPr>
          <p:cNvPr id="747" name="Google Shape;747;p60"/>
          <p:cNvSpPr txBox="1">
            <a:spLocks noGrp="1"/>
          </p:cNvSpPr>
          <p:nvPr>
            <p:ph type="subTitle" idx="17"/>
          </p:nvPr>
        </p:nvSpPr>
        <p:spPr>
          <a:xfrm>
            <a:off x="6086700" y="3693600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48" name="Google Shape;748;p60"/>
          <p:cNvSpPr txBox="1">
            <a:spLocks noGrp="1"/>
          </p:cNvSpPr>
          <p:nvPr>
            <p:ph type="subTitle" idx="18"/>
          </p:nvPr>
        </p:nvSpPr>
        <p:spPr>
          <a:xfrm>
            <a:off x="6086700" y="3880329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 i="1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49" name="Google Shape;749;p60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56736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2">
  <p:cSld name="BLANK_1_1_1_1_2_2_3_1">
    <p:bg>
      <p:bgPr>
        <a:solidFill>
          <a:schemeClr val="lt2"/>
        </a:solidFill>
        <a:effectLst/>
      </p:bgPr>
    </p:bg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61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52" name="Google Shape;752;p61"/>
          <p:cNvSpPr txBox="1">
            <a:spLocks noGrp="1"/>
          </p:cNvSpPr>
          <p:nvPr>
            <p:ph type="subTitle" idx="2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53" name="Google Shape;753;p61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4" name="Google Shape;754;p61"/>
          <p:cNvSpPr txBox="1">
            <a:spLocks noGrp="1"/>
          </p:cNvSpPr>
          <p:nvPr>
            <p:ph type="body" idx="3"/>
          </p:nvPr>
        </p:nvSpPr>
        <p:spPr>
          <a:xfrm>
            <a:off x="284700" y="3703925"/>
            <a:ext cx="2772600" cy="695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9pPr>
          </a:lstStyle>
          <a:p>
            <a:endParaRPr/>
          </a:p>
        </p:txBody>
      </p:sp>
      <p:sp>
        <p:nvSpPr>
          <p:cNvPr id="755" name="Google Shape;755;p61"/>
          <p:cNvSpPr txBox="1">
            <a:spLocks noGrp="1"/>
          </p:cNvSpPr>
          <p:nvPr>
            <p:ph type="subTitle" idx="4"/>
          </p:nvPr>
        </p:nvSpPr>
        <p:spPr>
          <a:xfrm>
            <a:off x="284700" y="3227500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56" name="Google Shape;756;p61"/>
          <p:cNvSpPr txBox="1">
            <a:spLocks noGrp="1"/>
          </p:cNvSpPr>
          <p:nvPr>
            <p:ph type="subTitle" idx="5"/>
          </p:nvPr>
        </p:nvSpPr>
        <p:spPr>
          <a:xfrm>
            <a:off x="284700" y="3414229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 i="1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57" name="Google Shape;757;p61"/>
          <p:cNvSpPr txBox="1">
            <a:spLocks noGrp="1"/>
          </p:cNvSpPr>
          <p:nvPr>
            <p:ph type="body" idx="6"/>
          </p:nvPr>
        </p:nvSpPr>
        <p:spPr>
          <a:xfrm>
            <a:off x="3185700" y="3703925"/>
            <a:ext cx="2772600" cy="695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9pPr>
          </a:lstStyle>
          <a:p>
            <a:endParaRPr/>
          </a:p>
        </p:txBody>
      </p:sp>
      <p:sp>
        <p:nvSpPr>
          <p:cNvPr id="758" name="Google Shape;758;p61"/>
          <p:cNvSpPr txBox="1">
            <a:spLocks noGrp="1"/>
          </p:cNvSpPr>
          <p:nvPr>
            <p:ph type="subTitle" idx="7"/>
          </p:nvPr>
        </p:nvSpPr>
        <p:spPr>
          <a:xfrm>
            <a:off x="3185700" y="3227500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59" name="Google Shape;759;p61"/>
          <p:cNvSpPr txBox="1">
            <a:spLocks noGrp="1"/>
          </p:cNvSpPr>
          <p:nvPr>
            <p:ph type="subTitle" idx="8"/>
          </p:nvPr>
        </p:nvSpPr>
        <p:spPr>
          <a:xfrm>
            <a:off x="3185700" y="3414229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 i="1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60" name="Google Shape;760;p61"/>
          <p:cNvSpPr txBox="1">
            <a:spLocks noGrp="1"/>
          </p:cNvSpPr>
          <p:nvPr>
            <p:ph type="body" idx="9"/>
          </p:nvPr>
        </p:nvSpPr>
        <p:spPr>
          <a:xfrm>
            <a:off x="6086700" y="3703925"/>
            <a:ext cx="2772600" cy="695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1pPr>
            <a:lvl2pPr marL="914400" lvl="1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2pPr>
            <a:lvl3pPr marL="1371600" lvl="2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3pPr>
            <a:lvl4pPr marL="1828800" lvl="3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4pPr>
            <a:lvl5pPr marL="2286000" lvl="4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5pPr>
            <a:lvl6pPr marL="2743200" lvl="5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6pPr>
            <a:lvl7pPr marL="3200400" lvl="6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●"/>
              <a:defRPr sz="800"/>
            </a:lvl7pPr>
            <a:lvl8pPr marL="3657600" lvl="7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○"/>
              <a:defRPr sz="800"/>
            </a:lvl8pPr>
            <a:lvl9pPr marL="4114800" lvl="8" indent="-279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Instrument Sans"/>
              <a:buChar char="■"/>
              <a:defRPr sz="800"/>
            </a:lvl9pPr>
          </a:lstStyle>
          <a:p>
            <a:endParaRPr/>
          </a:p>
        </p:txBody>
      </p:sp>
      <p:sp>
        <p:nvSpPr>
          <p:cNvPr id="761" name="Google Shape;761;p61"/>
          <p:cNvSpPr txBox="1">
            <a:spLocks noGrp="1"/>
          </p:cNvSpPr>
          <p:nvPr>
            <p:ph type="subTitle" idx="13"/>
          </p:nvPr>
        </p:nvSpPr>
        <p:spPr>
          <a:xfrm>
            <a:off x="6086700" y="3227500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62" name="Google Shape;762;p61"/>
          <p:cNvSpPr txBox="1">
            <a:spLocks noGrp="1"/>
          </p:cNvSpPr>
          <p:nvPr>
            <p:ph type="subTitle" idx="14"/>
          </p:nvPr>
        </p:nvSpPr>
        <p:spPr>
          <a:xfrm>
            <a:off x="6086700" y="3414229"/>
            <a:ext cx="27726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 i="1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cxnSp>
        <p:nvCxnSpPr>
          <p:cNvPr id="763" name="Google Shape;763;p61"/>
          <p:cNvCxnSpPr/>
          <p:nvPr/>
        </p:nvCxnSpPr>
        <p:spPr>
          <a:xfrm>
            <a:off x="306250" y="2632300"/>
            <a:ext cx="85455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4" name="Google Shape;764;p61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56736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 2">
  <p:cSld name="CUSTOM_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"/>
          <p:cNvSpPr txBox="1">
            <a:spLocks noGrp="1"/>
          </p:cNvSpPr>
          <p:nvPr>
            <p:ph type="title"/>
          </p:nvPr>
        </p:nvSpPr>
        <p:spPr>
          <a:xfrm>
            <a:off x="228600" y="420017"/>
            <a:ext cx="64803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196" name="Google Shape;196;p7"/>
          <p:cNvSpPr/>
          <p:nvPr/>
        </p:nvSpPr>
        <p:spPr>
          <a:xfrm>
            <a:off x="4898537" y="6100"/>
            <a:ext cx="1059000" cy="9507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97" name="Google Shape;197;p7"/>
          <p:cNvSpPr/>
          <p:nvPr/>
        </p:nvSpPr>
        <p:spPr>
          <a:xfrm>
            <a:off x="5962868" y="6100"/>
            <a:ext cx="2115000" cy="9507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98" name="Google Shape;198;p7"/>
          <p:cNvSpPr/>
          <p:nvPr/>
        </p:nvSpPr>
        <p:spPr>
          <a:xfrm>
            <a:off x="8077928" y="6100"/>
            <a:ext cx="1059000" cy="9507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199" name="Google Shape;199;p7"/>
          <p:cNvSpPr/>
          <p:nvPr/>
        </p:nvSpPr>
        <p:spPr>
          <a:xfrm>
            <a:off x="3063300" y="6100"/>
            <a:ext cx="1835400" cy="950700"/>
          </a:xfrm>
          <a:prstGeom prst="snip2DiagRect">
            <a:avLst>
              <a:gd name="adj1" fmla="val 0"/>
              <a:gd name="adj2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  <p:sp>
        <p:nvSpPr>
          <p:cNvPr id="200" name="Google Shape;200;p7"/>
          <p:cNvSpPr>
            <a:spLocks noGrp="1"/>
          </p:cNvSpPr>
          <p:nvPr>
            <p:ph type="pic" idx="2"/>
          </p:nvPr>
        </p:nvSpPr>
        <p:spPr>
          <a:xfrm>
            <a:off x="228425" y="1992125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201" name="Google Shape;201;p7"/>
          <p:cNvSpPr>
            <a:spLocks noGrp="1"/>
          </p:cNvSpPr>
          <p:nvPr>
            <p:ph type="pic" idx="3"/>
          </p:nvPr>
        </p:nvSpPr>
        <p:spPr>
          <a:xfrm>
            <a:off x="2039088" y="1992125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202" name="Google Shape;202;p7"/>
          <p:cNvSpPr>
            <a:spLocks noGrp="1"/>
          </p:cNvSpPr>
          <p:nvPr>
            <p:ph type="pic" idx="4"/>
          </p:nvPr>
        </p:nvSpPr>
        <p:spPr>
          <a:xfrm>
            <a:off x="3849663" y="1992125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203" name="Google Shape;203;p7"/>
          <p:cNvSpPr>
            <a:spLocks noGrp="1"/>
          </p:cNvSpPr>
          <p:nvPr>
            <p:ph type="pic" idx="5"/>
          </p:nvPr>
        </p:nvSpPr>
        <p:spPr>
          <a:xfrm>
            <a:off x="5660238" y="1992125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204" name="Google Shape;204;p7"/>
          <p:cNvSpPr>
            <a:spLocks noGrp="1"/>
          </p:cNvSpPr>
          <p:nvPr>
            <p:ph type="pic" idx="6"/>
          </p:nvPr>
        </p:nvSpPr>
        <p:spPr>
          <a:xfrm>
            <a:off x="7470738" y="1992125"/>
            <a:ext cx="1444500" cy="1451400"/>
          </a:xfrm>
          <a:prstGeom prst="rect">
            <a:avLst/>
          </a:prstGeom>
          <a:noFill/>
          <a:ln>
            <a:noFill/>
          </a:ln>
        </p:spPr>
      </p:sp>
      <p:sp>
        <p:nvSpPr>
          <p:cNvPr id="205" name="Google Shape;205;p7"/>
          <p:cNvSpPr txBox="1">
            <a:spLocks noGrp="1"/>
          </p:cNvSpPr>
          <p:nvPr>
            <p:ph type="subTitle" idx="1"/>
          </p:nvPr>
        </p:nvSpPr>
        <p:spPr>
          <a:xfrm>
            <a:off x="326700" y="1279442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7"/>
          <p:cNvSpPr txBox="1">
            <a:spLocks noGrp="1"/>
          </p:cNvSpPr>
          <p:nvPr>
            <p:ph type="subTitle" idx="7"/>
          </p:nvPr>
        </p:nvSpPr>
        <p:spPr>
          <a:xfrm>
            <a:off x="326700" y="1600442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07" name="Google Shape;207;p7"/>
          <p:cNvSpPr txBox="1">
            <a:spLocks noGrp="1"/>
          </p:cNvSpPr>
          <p:nvPr>
            <p:ph type="subTitle" idx="8"/>
          </p:nvPr>
        </p:nvSpPr>
        <p:spPr>
          <a:xfrm>
            <a:off x="2125163" y="1279442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7"/>
          <p:cNvSpPr txBox="1">
            <a:spLocks noGrp="1"/>
          </p:cNvSpPr>
          <p:nvPr>
            <p:ph type="subTitle" idx="9"/>
          </p:nvPr>
        </p:nvSpPr>
        <p:spPr>
          <a:xfrm>
            <a:off x="2125163" y="1600442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09" name="Google Shape;209;p7"/>
          <p:cNvSpPr txBox="1">
            <a:spLocks noGrp="1"/>
          </p:cNvSpPr>
          <p:nvPr>
            <p:ph type="subTitle" idx="13"/>
          </p:nvPr>
        </p:nvSpPr>
        <p:spPr>
          <a:xfrm>
            <a:off x="3935663" y="1279442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0" name="Google Shape;210;p7"/>
          <p:cNvSpPr txBox="1">
            <a:spLocks noGrp="1"/>
          </p:cNvSpPr>
          <p:nvPr>
            <p:ph type="subTitle" idx="14"/>
          </p:nvPr>
        </p:nvSpPr>
        <p:spPr>
          <a:xfrm>
            <a:off x="3935663" y="1600442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11" name="Google Shape;211;p7"/>
          <p:cNvSpPr txBox="1">
            <a:spLocks noGrp="1"/>
          </p:cNvSpPr>
          <p:nvPr>
            <p:ph type="subTitle" idx="15"/>
          </p:nvPr>
        </p:nvSpPr>
        <p:spPr>
          <a:xfrm>
            <a:off x="5746188" y="1279442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2" name="Google Shape;212;p7"/>
          <p:cNvSpPr txBox="1">
            <a:spLocks noGrp="1"/>
          </p:cNvSpPr>
          <p:nvPr>
            <p:ph type="subTitle" idx="16"/>
          </p:nvPr>
        </p:nvSpPr>
        <p:spPr>
          <a:xfrm>
            <a:off x="5746188" y="1600442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7"/>
          <p:cNvSpPr txBox="1">
            <a:spLocks noGrp="1"/>
          </p:cNvSpPr>
          <p:nvPr>
            <p:ph type="subTitle" idx="17"/>
          </p:nvPr>
        </p:nvSpPr>
        <p:spPr>
          <a:xfrm>
            <a:off x="7556713" y="1279442"/>
            <a:ext cx="12054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ed Hat Display"/>
              <a:buNone/>
              <a:defRPr sz="10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ed Hat Display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7"/>
          <p:cNvSpPr txBox="1">
            <a:spLocks noGrp="1"/>
          </p:cNvSpPr>
          <p:nvPr>
            <p:ph type="subTitle" idx="18"/>
          </p:nvPr>
        </p:nvSpPr>
        <p:spPr>
          <a:xfrm>
            <a:off x="7556713" y="1600442"/>
            <a:ext cx="1272600" cy="233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/>
            </a:lvl9pPr>
          </a:lstStyle>
          <a:p>
            <a:endParaRPr/>
          </a:p>
        </p:txBody>
      </p:sp>
      <p:sp>
        <p:nvSpPr>
          <p:cNvPr id="215" name="Google Shape;215;p7"/>
          <p:cNvSpPr txBox="1">
            <a:spLocks noGrp="1"/>
          </p:cNvSpPr>
          <p:nvPr>
            <p:ph type="body" idx="19"/>
          </p:nvPr>
        </p:nvSpPr>
        <p:spPr>
          <a:xfrm>
            <a:off x="228675" y="3618600"/>
            <a:ext cx="1444500" cy="10650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9pPr>
          </a:lstStyle>
          <a:p>
            <a:endParaRPr/>
          </a:p>
        </p:txBody>
      </p:sp>
      <p:sp>
        <p:nvSpPr>
          <p:cNvPr id="216" name="Google Shape;216;p7"/>
          <p:cNvSpPr txBox="1">
            <a:spLocks noGrp="1"/>
          </p:cNvSpPr>
          <p:nvPr>
            <p:ph type="body" idx="20"/>
          </p:nvPr>
        </p:nvSpPr>
        <p:spPr>
          <a:xfrm>
            <a:off x="2039100" y="3618600"/>
            <a:ext cx="1444500" cy="10650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9pPr>
          </a:lstStyle>
          <a:p>
            <a:endParaRPr/>
          </a:p>
        </p:txBody>
      </p:sp>
      <p:sp>
        <p:nvSpPr>
          <p:cNvPr id="217" name="Google Shape;217;p7"/>
          <p:cNvSpPr txBox="1">
            <a:spLocks noGrp="1"/>
          </p:cNvSpPr>
          <p:nvPr>
            <p:ph type="body" idx="21"/>
          </p:nvPr>
        </p:nvSpPr>
        <p:spPr>
          <a:xfrm>
            <a:off x="3849525" y="3618600"/>
            <a:ext cx="1444500" cy="10650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marL="914400" lvl="1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  <p:sp>
        <p:nvSpPr>
          <p:cNvPr id="218" name="Google Shape;218;p7"/>
          <p:cNvSpPr txBox="1">
            <a:spLocks noGrp="1"/>
          </p:cNvSpPr>
          <p:nvPr>
            <p:ph type="body" idx="22"/>
          </p:nvPr>
        </p:nvSpPr>
        <p:spPr>
          <a:xfrm>
            <a:off x="5659950" y="3618600"/>
            <a:ext cx="1444500" cy="10650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9pPr>
          </a:lstStyle>
          <a:p>
            <a:endParaRPr/>
          </a:p>
        </p:txBody>
      </p:sp>
      <p:sp>
        <p:nvSpPr>
          <p:cNvPr id="219" name="Google Shape;219;p7"/>
          <p:cNvSpPr txBox="1">
            <a:spLocks noGrp="1"/>
          </p:cNvSpPr>
          <p:nvPr>
            <p:ph type="body" idx="23"/>
          </p:nvPr>
        </p:nvSpPr>
        <p:spPr>
          <a:xfrm>
            <a:off x="7470375" y="3618600"/>
            <a:ext cx="1444500" cy="10650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●"/>
              <a:defRPr sz="800"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○"/>
              <a:defRPr sz="800"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Red Hat Display"/>
              <a:buChar char="■"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art 3">
  <p:cSld name="BLANK_1_1_1_1_2_2_3_1_1">
    <p:bg>
      <p:bgPr>
        <a:solidFill>
          <a:schemeClr val="lt2"/>
        </a:solidFill>
        <a:effectLst/>
      </p:bgPr>
    </p:bg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62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67" name="Google Shape;767;p62"/>
          <p:cNvSpPr txBox="1">
            <a:spLocks noGrp="1"/>
          </p:cNvSpPr>
          <p:nvPr>
            <p:ph type="subTitle" idx="2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68" name="Google Shape;768;p62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9" name="Google Shape;769;p62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56736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70" name="Google Shape;770;p62"/>
          <p:cNvSpPr txBox="1">
            <a:spLocks noGrp="1"/>
          </p:cNvSpPr>
          <p:nvPr>
            <p:ph type="subTitle" idx="3"/>
          </p:nvPr>
        </p:nvSpPr>
        <p:spPr>
          <a:xfrm>
            <a:off x="2623525" y="1305637"/>
            <a:ext cx="8265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71" name="Google Shape;771;p62"/>
          <p:cNvSpPr txBox="1">
            <a:spLocks noGrp="1"/>
          </p:cNvSpPr>
          <p:nvPr>
            <p:ph type="subTitle" idx="4"/>
          </p:nvPr>
        </p:nvSpPr>
        <p:spPr>
          <a:xfrm>
            <a:off x="3519125" y="1305637"/>
            <a:ext cx="8265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72" name="Google Shape;772;p62"/>
          <p:cNvSpPr txBox="1">
            <a:spLocks noGrp="1"/>
          </p:cNvSpPr>
          <p:nvPr>
            <p:ph type="subTitle" idx="5"/>
          </p:nvPr>
        </p:nvSpPr>
        <p:spPr>
          <a:xfrm>
            <a:off x="4414725" y="1305637"/>
            <a:ext cx="8265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73" name="Google Shape;773;p62"/>
          <p:cNvSpPr txBox="1">
            <a:spLocks noGrp="1"/>
          </p:cNvSpPr>
          <p:nvPr>
            <p:ph type="subTitle" idx="6"/>
          </p:nvPr>
        </p:nvSpPr>
        <p:spPr>
          <a:xfrm>
            <a:off x="5310325" y="1305637"/>
            <a:ext cx="8265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74" name="Google Shape;774;p62"/>
          <p:cNvSpPr txBox="1">
            <a:spLocks noGrp="1"/>
          </p:cNvSpPr>
          <p:nvPr>
            <p:ph type="subTitle" idx="7"/>
          </p:nvPr>
        </p:nvSpPr>
        <p:spPr>
          <a:xfrm>
            <a:off x="6205925" y="1305637"/>
            <a:ext cx="8265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75" name="Google Shape;775;p62"/>
          <p:cNvSpPr txBox="1">
            <a:spLocks noGrp="1"/>
          </p:cNvSpPr>
          <p:nvPr>
            <p:ph type="subTitle" idx="8"/>
          </p:nvPr>
        </p:nvSpPr>
        <p:spPr>
          <a:xfrm>
            <a:off x="7101525" y="1305637"/>
            <a:ext cx="8265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76" name="Google Shape;776;p62"/>
          <p:cNvSpPr txBox="1">
            <a:spLocks noGrp="1"/>
          </p:cNvSpPr>
          <p:nvPr>
            <p:ph type="subTitle" idx="9"/>
          </p:nvPr>
        </p:nvSpPr>
        <p:spPr>
          <a:xfrm>
            <a:off x="7997125" y="1305637"/>
            <a:ext cx="826500" cy="1296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Instrument Sans SemiBold"/>
              <a:buNone/>
              <a:defRPr sz="1200">
                <a:solidFill>
                  <a:schemeClr val="accent5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77" name="Google Shape;777;p62"/>
          <p:cNvSpPr txBox="1">
            <a:spLocks noGrp="1"/>
          </p:cNvSpPr>
          <p:nvPr>
            <p:ph type="subTitle" idx="13"/>
          </p:nvPr>
        </p:nvSpPr>
        <p:spPr>
          <a:xfrm>
            <a:off x="430525" y="1551325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78" name="Google Shape;778;p62"/>
          <p:cNvSpPr txBox="1">
            <a:spLocks noGrp="1"/>
          </p:cNvSpPr>
          <p:nvPr>
            <p:ph type="subTitle" idx="14"/>
          </p:nvPr>
        </p:nvSpPr>
        <p:spPr>
          <a:xfrm>
            <a:off x="430525" y="1817255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79" name="Google Shape;779;p62"/>
          <p:cNvSpPr txBox="1">
            <a:spLocks noGrp="1"/>
          </p:cNvSpPr>
          <p:nvPr>
            <p:ph type="subTitle" idx="15"/>
          </p:nvPr>
        </p:nvSpPr>
        <p:spPr>
          <a:xfrm>
            <a:off x="430525" y="2083184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80" name="Google Shape;780;p62"/>
          <p:cNvSpPr txBox="1">
            <a:spLocks noGrp="1"/>
          </p:cNvSpPr>
          <p:nvPr>
            <p:ph type="subTitle" idx="16"/>
          </p:nvPr>
        </p:nvSpPr>
        <p:spPr>
          <a:xfrm>
            <a:off x="430525" y="2349114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81" name="Google Shape;781;p62"/>
          <p:cNvSpPr txBox="1">
            <a:spLocks noGrp="1"/>
          </p:cNvSpPr>
          <p:nvPr>
            <p:ph type="subTitle" idx="17"/>
          </p:nvPr>
        </p:nvSpPr>
        <p:spPr>
          <a:xfrm>
            <a:off x="430525" y="2615043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82" name="Google Shape;782;p62"/>
          <p:cNvSpPr txBox="1">
            <a:spLocks noGrp="1"/>
          </p:cNvSpPr>
          <p:nvPr>
            <p:ph type="subTitle" idx="18"/>
          </p:nvPr>
        </p:nvSpPr>
        <p:spPr>
          <a:xfrm>
            <a:off x="430525" y="2880973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83" name="Google Shape;783;p62"/>
          <p:cNvSpPr txBox="1">
            <a:spLocks noGrp="1"/>
          </p:cNvSpPr>
          <p:nvPr>
            <p:ph type="subTitle" idx="19"/>
          </p:nvPr>
        </p:nvSpPr>
        <p:spPr>
          <a:xfrm>
            <a:off x="430525" y="3146902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84" name="Google Shape;784;p62"/>
          <p:cNvSpPr txBox="1">
            <a:spLocks noGrp="1"/>
          </p:cNvSpPr>
          <p:nvPr>
            <p:ph type="subTitle" idx="20"/>
          </p:nvPr>
        </p:nvSpPr>
        <p:spPr>
          <a:xfrm>
            <a:off x="430525" y="3412832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85" name="Google Shape;785;p62"/>
          <p:cNvSpPr txBox="1">
            <a:spLocks noGrp="1"/>
          </p:cNvSpPr>
          <p:nvPr>
            <p:ph type="subTitle" idx="21"/>
          </p:nvPr>
        </p:nvSpPr>
        <p:spPr>
          <a:xfrm>
            <a:off x="430525" y="3678761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86" name="Google Shape;786;p62"/>
          <p:cNvSpPr txBox="1">
            <a:spLocks noGrp="1"/>
          </p:cNvSpPr>
          <p:nvPr>
            <p:ph type="subTitle" idx="22"/>
          </p:nvPr>
        </p:nvSpPr>
        <p:spPr>
          <a:xfrm>
            <a:off x="430525" y="3944691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87" name="Google Shape;787;p62"/>
          <p:cNvSpPr txBox="1">
            <a:spLocks noGrp="1"/>
          </p:cNvSpPr>
          <p:nvPr>
            <p:ph type="subTitle" idx="23"/>
          </p:nvPr>
        </p:nvSpPr>
        <p:spPr>
          <a:xfrm>
            <a:off x="430525" y="4210620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88" name="Google Shape;788;p62"/>
          <p:cNvSpPr txBox="1">
            <a:spLocks noGrp="1"/>
          </p:cNvSpPr>
          <p:nvPr>
            <p:ph type="subTitle" idx="24"/>
          </p:nvPr>
        </p:nvSpPr>
        <p:spPr>
          <a:xfrm>
            <a:off x="430525" y="4476550"/>
            <a:ext cx="2126400" cy="1920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 1">
  <p:cSld name="BLANK_1_1_1_1_2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63"/>
          <p:cNvSpPr>
            <a:spLocks noGrp="1"/>
          </p:cNvSpPr>
          <p:nvPr>
            <p:ph type="pic" idx="2"/>
          </p:nvPr>
        </p:nvSpPr>
        <p:spPr>
          <a:xfrm>
            <a:off x="284700" y="1440150"/>
            <a:ext cx="605100" cy="14139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791" name="Google Shape;791;p63"/>
          <p:cNvSpPr>
            <a:spLocks noGrp="1"/>
          </p:cNvSpPr>
          <p:nvPr>
            <p:ph type="pic" idx="3"/>
          </p:nvPr>
        </p:nvSpPr>
        <p:spPr>
          <a:xfrm>
            <a:off x="1002300" y="1440150"/>
            <a:ext cx="2055000" cy="1413900"/>
          </a:xfrm>
          <a:prstGeom prst="roundRect">
            <a:avLst>
              <a:gd name="adj" fmla="val 16960"/>
            </a:avLst>
          </a:prstGeom>
          <a:noFill/>
          <a:ln>
            <a:noFill/>
          </a:ln>
        </p:spPr>
      </p:sp>
      <p:sp>
        <p:nvSpPr>
          <p:cNvPr id="792" name="Google Shape;792;p63"/>
          <p:cNvSpPr>
            <a:spLocks noGrp="1"/>
          </p:cNvSpPr>
          <p:nvPr>
            <p:ph type="pic" idx="4"/>
          </p:nvPr>
        </p:nvSpPr>
        <p:spPr>
          <a:xfrm>
            <a:off x="3185700" y="1440150"/>
            <a:ext cx="605100" cy="14139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793" name="Google Shape;793;p63"/>
          <p:cNvSpPr>
            <a:spLocks noGrp="1"/>
          </p:cNvSpPr>
          <p:nvPr>
            <p:ph type="pic" idx="5"/>
          </p:nvPr>
        </p:nvSpPr>
        <p:spPr>
          <a:xfrm>
            <a:off x="3903300" y="1440150"/>
            <a:ext cx="2055000" cy="1413900"/>
          </a:xfrm>
          <a:prstGeom prst="roundRect">
            <a:avLst>
              <a:gd name="adj" fmla="val 16960"/>
            </a:avLst>
          </a:prstGeom>
          <a:noFill/>
          <a:ln>
            <a:noFill/>
          </a:ln>
        </p:spPr>
      </p:sp>
      <p:sp>
        <p:nvSpPr>
          <p:cNvPr id="794" name="Google Shape;794;p63"/>
          <p:cNvSpPr>
            <a:spLocks noGrp="1"/>
          </p:cNvSpPr>
          <p:nvPr>
            <p:ph type="pic" idx="6"/>
          </p:nvPr>
        </p:nvSpPr>
        <p:spPr>
          <a:xfrm>
            <a:off x="6086700" y="1440150"/>
            <a:ext cx="605100" cy="14139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795" name="Google Shape;795;p63"/>
          <p:cNvSpPr>
            <a:spLocks noGrp="1"/>
          </p:cNvSpPr>
          <p:nvPr>
            <p:ph type="pic" idx="7"/>
          </p:nvPr>
        </p:nvSpPr>
        <p:spPr>
          <a:xfrm>
            <a:off x="6804300" y="1440150"/>
            <a:ext cx="2055000" cy="1413900"/>
          </a:xfrm>
          <a:prstGeom prst="roundRect">
            <a:avLst>
              <a:gd name="adj" fmla="val 16960"/>
            </a:avLst>
          </a:prstGeom>
          <a:noFill/>
          <a:ln>
            <a:noFill/>
          </a:ln>
        </p:spPr>
      </p:sp>
      <p:sp>
        <p:nvSpPr>
          <p:cNvPr id="796" name="Google Shape;796;p63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56736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797" name="Google Shape;797;p63"/>
          <p:cNvSpPr txBox="1">
            <a:spLocks noGrp="1"/>
          </p:cNvSpPr>
          <p:nvPr>
            <p:ph type="body" idx="1"/>
          </p:nvPr>
        </p:nvSpPr>
        <p:spPr>
          <a:xfrm>
            <a:off x="284700" y="3817800"/>
            <a:ext cx="2772600" cy="10422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798" name="Google Shape;798;p63"/>
          <p:cNvSpPr txBox="1">
            <a:spLocks noGrp="1"/>
          </p:cNvSpPr>
          <p:nvPr>
            <p:ph type="subTitle" idx="8"/>
          </p:nvPr>
        </p:nvSpPr>
        <p:spPr>
          <a:xfrm>
            <a:off x="284700" y="3421198"/>
            <a:ext cx="2772600" cy="1968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799" name="Google Shape;799;p63"/>
          <p:cNvSpPr txBox="1">
            <a:spLocks noGrp="1"/>
          </p:cNvSpPr>
          <p:nvPr>
            <p:ph type="subTitle" idx="9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00" name="Google Shape;800;p63"/>
          <p:cNvSpPr txBox="1">
            <a:spLocks noGrp="1"/>
          </p:cNvSpPr>
          <p:nvPr>
            <p:ph type="subTitle" idx="13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01" name="Google Shape;801;p63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2" name="Google Shape;802;p63"/>
          <p:cNvSpPr txBox="1">
            <a:spLocks noGrp="1"/>
          </p:cNvSpPr>
          <p:nvPr>
            <p:ph type="body" idx="14"/>
          </p:nvPr>
        </p:nvSpPr>
        <p:spPr>
          <a:xfrm>
            <a:off x="3185700" y="3817800"/>
            <a:ext cx="2772600" cy="10422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03" name="Google Shape;803;p63"/>
          <p:cNvSpPr txBox="1">
            <a:spLocks noGrp="1"/>
          </p:cNvSpPr>
          <p:nvPr>
            <p:ph type="subTitle" idx="15"/>
          </p:nvPr>
        </p:nvSpPr>
        <p:spPr>
          <a:xfrm>
            <a:off x="3185700" y="3421198"/>
            <a:ext cx="2772600" cy="1968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804" name="Google Shape;804;p63"/>
          <p:cNvSpPr txBox="1">
            <a:spLocks noGrp="1"/>
          </p:cNvSpPr>
          <p:nvPr>
            <p:ph type="body" idx="16"/>
          </p:nvPr>
        </p:nvSpPr>
        <p:spPr>
          <a:xfrm>
            <a:off x="6086700" y="3817800"/>
            <a:ext cx="2772600" cy="10422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05" name="Google Shape;805;p63"/>
          <p:cNvSpPr txBox="1">
            <a:spLocks noGrp="1"/>
          </p:cNvSpPr>
          <p:nvPr>
            <p:ph type="subTitle" idx="17"/>
          </p:nvPr>
        </p:nvSpPr>
        <p:spPr>
          <a:xfrm>
            <a:off x="6086700" y="3421198"/>
            <a:ext cx="2772600" cy="1968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text and images">
  <p:cSld name="CUSTOM_15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64"/>
          <p:cNvSpPr>
            <a:spLocks noGrp="1"/>
          </p:cNvSpPr>
          <p:nvPr>
            <p:ph type="pic" idx="2"/>
          </p:nvPr>
        </p:nvSpPr>
        <p:spPr>
          <a:xfrm>
            <a:off x="284700" y="2901150"/>
            <a:ext cx="2772600" cy="1770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08" name="Google Shape;808;p64"/>
          <p:cNvSpPr>
            <a:spLocks noGrp="1"/>
          </p:cNvSpPr>
          <p:nvPr>
            <p:ph type="pic" idx="3"/>
          </p:nvPr>
        </p:nvSpPr>
        <p:spPr>
          <a:xfrm>
            <a:off x="3185800" y="2901150"/>
            <a:ext cx="2772600" cy="17709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09" name="Google Shape;809;p64"/>
          <p:cNvSpPr>
            <a:spLocks noGrp="1"/>
          </p:cNvSpPr>
          <p:nvPr>
            <p:ph type="pic" idx="4"/>
          </p:nvPr>
        </p:nvSpPr>
        <p:spPr>
          <a:xfrm>
            <a:off x="3185800" y="1440150"/>
            <a:ext cx="2772600" cy="1347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sp>
        <p:nvSpPr>
          <p:cNvPr id="810" name="Google Shape;810;p64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11" name="Google Shape;811;p64"/>
          <p:cNvSpPr txBox="1">
            <a:spLocks noGrp="1"/>
          </p:cNvSpPr>
          <p:nvPr>
            <p:ph type="subTitle" idx="5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12" name="Google Shape;812;p64"/>
          <p:cNvSpPr txBox="1">
            <a:spLocks noGrp="1"/>
          </p:cNvSpPr>
          <p:nvPr>
            <p:ph type="body" idx="6"/>
          </p:nvPr>
        </p:nvSpPr>
        <p:spPr>
          <a:xfrm>
            <a:off x="284700" y="1440225"/>
            <a:ext cx="2772600" cy="965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13" name="Google Shape;813;p64"/>
          <p:cNvSpPr txBox="1">
            <a:spLocks noGrp="1"/>
          </p:cNvSpPr>
          <p:nvPr>
            <p:ph type="body" idx="7"/>
          </p:nvPr>
        </p:nvSpPr>
        <p:spPr>
          <a:xfrm>
            <a:off x="6086900" y="3095300"/>
            <a:ext cx="2772600" cy="655500"/>
          </a:xfrm>
          <a:prstGeom prst="rect">
            <a:avLst/>
          </a:prstGeom>
        </p:spPr>
        <p:txBody>
          <a:bodyPr spcFirstLastPara="1" wrap="square" lIns="182875" tIns="0" rIns="182875" bIns="0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14" name="Google Shape;814;p64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5673600" cy="49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15" name="Google Shape;815;p64"/>
          <p:cNvSpPr txBox="1">
            <a:spLocks noGrp="1"/>
          </p:cNvSpPr>
          <p:nvPr>
            <p:ph type="subTitle" idx="8"/>
          </p:nvPr>
        </p:nvSpPr>
        <p:spPr>
          <a:xfrm>
            <a:off x="6084175" y="2787750"/>
            <a:ext cx="2772600" cy="192000"/>
          </a:xfrm>
          <a:prstGeom prst="rect">
            <a:avLst/>
          </a:prstGeom>
        </p:spPr>
        <p:txBody>
          <a:bodyPr spcFirstLastPara="1" wrap="square" lIns="182875" tIns="0" rIns="182875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strument Sans SemiBold"/>
              <a:buNone/>
              <a:defRPr sz="12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image w/ left box">
  <p:cSld name="BLANK_1_1_1_1_1_1_1_1_1_1_1_1_1_1_1_1_1_1_1_1_2"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65"/>
          <p:cNvSpPr>
            <a:spLocks noGrp="1"/>
          </p:cNvSpPr>
          <p:nvPr>
            <p:ph type="pic" idx="2"/>
          </p:nvPr>
        </p:nvSpPr>
        <p:spPr>
          <a:xfrm>
            <a:off x="-10475" y="0"/>
            <a:ext cx="9167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18" name="Google Shape;818;p65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19" name="Google Shape;819;p65"/>
          <p:cNvSpPr txBox="1">
            <a:spLocks noGrp="1"/>
          </p:cNvSpPr>
          <p:nvPr>
            <p:ph type="subTitle" idx="3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20" name="Google Shape;820;p65"/>
          <p:cNvSpPr txBox="1">
            <a:spLocks noGrp="1"/>
          </p:cNvSpPr>
          <p:nvPr>
            <p:ph type="body" idx="4"/>
          </p:nvPr>
        </p:nvSpPr>
        <p:spPr>
          <a:xfrm>
            <a:off x="284800" y="3713250"/>
            <a:ext cx="4227300" cy="955200"/>
          </a:xfrm>
          <a:prstGeom prst="rect">
            <a:avLst/>
          </a:prstGeom>
        </p:spPr>
        <p:txBody>
          <a:bodyPr spcFirstLastPara="1" wrap="square" lIns="182875" tIns="0" rIns="182875" bIns="182875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21" name="Google Shape;821;p65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4227300" cy="9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822" name="Google Shape;822;p65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 image w/ right box ">
  <p:cSld name="BLANK_1_1_1_1_1_1_1_1_1_1_1_1_1_1_1_1_1_1_1_1_2_1"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66"/>
          <p:cNvSpPr>
            <a:spLocks noGrp="1"/>
          </p:cNvSpPr>
          <p:nvPr>
            <p:ph type="pic" idx="2"/>
          </p:nvPr>
        </p:nvSpPr>
        <p:spPr>
          <a:xfrm>
            <a:off x="-10475" y="0"/>
            <a:ext cx="9167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25" name="Google Shape;825;p66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26" name="Google Shape;826;p66"/>
          <p:cNvSpPr txBox="1">
            <a:spLocks noGrp="1"/>
          </p:cNvSpPr>
          <p:nvPr>
            <p:ph type="subTitle" idx="3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27" name="Google Shape;827;p66"/>
          <p:cNvSpPr txBox="1">
            <a:spLocks noGrp="1"/>
          </p:cNvSpPr>
          <p:nvPr>
            <p:ph type="body" idx="4"/>
          </p:nvPr>
        </p:nvSpPr>
        <p:spPr>
          <a:xfrm>
            <a:off x="5078626" y="3728550"/>
            <a:ext cx="3767400" cy="941700"/>
          </a:xfrm>
          <a:prstGeom prst="rect">
            <a:avLst/>
          </a:prstGeom>
        </p:spPr>
        <p:txBody>
          <a:bodyPr spcFirstLastPara="1" wrap="square" lIns="182875" tIns="0" rIns="182875" bIns="182875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28" name="Google Shape;828;p66"/>
          <p:cNvSpPr txBox="1">
            <a:spLocks noGrp="1"/>
          </p:cNvSpPr>
          <p:nvPr>
            <p:ph type="title"/>
          </p:nvPr>
        </p:nvSpPr>
        <p:spPr>
          <a:xfrm>
            <a:off x="284700" y="474750"/>
            <a:ext cx="4344900" cy="9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829" name="Google Shape;829;p66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/images and blocks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67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2" name="Google Shape;832;p67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33" name="Google Shape;833;p67"/>
          <p:cNvSpPr txBox="1">
            <a:spLocks noGrp="1"/>
          </p:cNvSpPr>
          <p:nvPr>
            <p:ph type="subTitle" idx="2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34" name="Google Shape;834;p67"/>
          <p:cNvSpPr txBox="1">
            <a:spLocks noGrp="1"/>
          </p:cNvSpPr>
          <p:nvPr>
            <p:ph type="body" idx="3"/>
          </p:nvPr>
        </p:nvSpPr>
        <p:spPr>
          <a:xfrm>
            <a:off x="284700" y="1862325"/>
            <a:ext cx="4219200" cy="51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35" name="Google Shape;835;p67"/>
          <p:cNvSpPr>
            <a:spLocks noGrp="1"/>
          </p:cNvSpPr>
          <p:nvPr>
            <p:ph type="pic" idx="4"/>
          </p:nvPr>
        </p:nvSpPr>
        <p:spPr>
          <a:xfrm>
            <a:off x="4623425" y="672675"/>
            <a:ext cx="4247100" cy="1839300"/>
          </a:xfrm>
          <a:prstGeom prst="roundRect">
            <a:avLst>
              <a:gd name="adj" fmla="val 14674"/>
            </a:avLst>
          </a:prstGeom>
          <a:noFill/>
          <a:ln>
            <a:noFill/>
          </a:ln>
        </p:spPr>
      </p:sp>
      <p:sp>
        <p:nvSpPr>
          <p:cNvPr id="836" name="Google Shape;836;p67"/>
          <p:cNvSpPr>
            <a:spLocks noGrp="1"/>
          </p:cNvSpPr>
          <p:nvPr>
            <p:ph type="pic" idx="5"/>
          </p:nvPr>
        </p:nvSpPr>
        <p:spPr>
          <a:xfrm>
            <a:off x="4623425" y="2629425"/>
            <a:ext cx="4227600" cy="10740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sp>
      <p:sp>
        <p:nvSpPr>
          <p:cNvPr id="837" name="Google Shape;837;p67"/>
          <p:cNvSpPr txBox="1">
            <a:spLocks noGrp="1"/>
          </p:cNvSpPr>
          <p:nvPr>
            <p:ph type="body" idx="6"/>
          </p:nvPr>
        </p:nvSpPr>
        <p:spPr>
          <a:xfrm>
            <a:off x="4627625" y="4055988"/>
            <a:ext cx="4219200" cy="61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38" name="Google Shape;838;p67"/>
          <p:cNvSpPr txBox="1">
            <a:spLocks noGrp="1"/>
          </p:cNvSpPr>
          <p:nvPr>
            <p:ph type="body" idx="7"/>
          </p:nvPr>
        </p:nvSpPr>
        <p:spPr>
          <a:xfrm>
            <a:off x="2450475" y="3154450"/>
            <a:ext cx="2055000" cy="546000"/>
          </a:xfrm>
          <a:prstGeom prst="rect">
            <a:avLst/>
          </a:prstGeom>
        </p:spPr>
        <p:txBody>
          <a:bodyPr spcFirstLastPara="1" wrap="square" lIns="182875" tIns="0" rIns="182875" bIns="18287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39" name="Google Shape;839;p67"/>
          <p:cNvSpPr txBox="1">
            <a:spLocks noGrp="1"/>
          </p:cNvSpPr>
          <p:nvPr>
            <p:ph type="body" idx="8"/>
          </p:nvPr>
        </p:nvSpPr>
        <p:spPr>
          <a:xfrm>
            <a:off x="284700" y="3154450"/>
            <a:ext cx="2051400" cy="549000"/>
          </a:xfrm>
          <a:prstGeom prst="rect">
            <a:avLst/>
          </a:prstGeom>
        </p:spPr>
        <p:txBody>
          <a:bodyPr spcFirstLastPara="1" wrap="square" lIns="182875" tIns="0" rIns="182875" bIns="18287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/>
            </a:lvl9pPr>
          </a:lstStyle>
          <a:p>
            <a:endParaRPr/>
          </a:p>
        </p:txBody>
      </p:sp>
      <p:sp>
        <p:nvSpPr>
          <p:cNvPr id="840" name="Google Shape;840;p67"/>
          <p:cNvSpPr txBox="1">
            <a:spLocks noGrp="1"/>
          </p:cNvSpPr>
          <p:nvPr>
            <p:ph type="title"/>
          </p:nvPr>
        </p:nvSpPr>
        <p:spPr>
          <a:xfrm>
            <a:off x="284700" y="672675"/>
            <a:ext cx="4219200" cy="76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841" name="Google Shape;841;p67"/>
          <p:cNvSpPr txBox="1">
            <a:spLocks noGrp="1"/>
          </p:cNvSpPr>
          <p:nvPr>
            <p:ph type="subTitle" idx="9"/>
          </p:nvPr>
        </p:nvSpPr>
        <p:spPr>
          <a:xfrm>
            <a:off x="284700" y="2630400"/>
            <a:ext cx="2051400" cy="498900"/>
          </a:xfrm>
          <a:prstGeom prst="rect">
            <a:avLst/>
          </a:prstGeom>
        </p:spPr>
        <p:txBody>
          <a:bodyPr spcFirstLastPara="1" wrap="square" lIns="182875" tIns="182875" rIns="182875" bIns="0" anchor="t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strument Sans SemiBold"/>
              <a:buNone/>
              <a:defRPr sz="18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842" name="Google Shape;842;p67"/>
          <p:cNvSpPr txBox="1">
            <a:spLocks noGrp="1"/>
          </p:cNvSpPr>
          <p:nvPr>
            <p:ph type="subTitle" idx="13"/>
          </p:nvPr>
        </p:nvSpPr>
        <p:spPr>
          <a:xfrm>
            <a:off x="2454069" y="2630400"/>
            <a:ext cx="2051400" cy="498900"/>
          </a:xfrm>
          <a:prstGeom prst="rect">
            <a:avLst/>
          </a:prstGeom>
        </p:spPr>
        <p:txBody>
          <a:bodyPr spcFirstLastPara="1" wrap="square" lIns="182875" tIns="182875" rIns="182875" bIns="0" anchor="t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strument Sans SemiBold"/>
              <a:buNone/>
              <a:defRPr sz="1800"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details">
  <p:cSld name="CUSTOM_8"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68"/>
          <p:cNvSpPr/>
          <p:nvPr/>
        </p:nvSpPr>
        <p:spPr>
          <a:xfrm>
            <a:off x="288400" y="474900"/>
            <a:ext cx="8568300" cy="4193700"/>
          </a:xfrm>
          <a:prstGeom prst="roundRect">
            <a:avLst>
              <a:gd name="adj" fmla="val 552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845" name="Google Shape;845;p68"/>
          <p:cNvSpPr txBox="1">
            <a:spLocks noGrp="1"/>
          </p:cNvSpPr>
          <p:nvPr>
            <p:ph type="body" idx="1"/>
          </p:nvPr>
        </p:nvSpPr>
        <p:spPr>
          <a:xfrm>
            <a:off x="617750" y="775450"/>
            <a:ext cx="728100" cy="30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68"/>
          <p:cNvSpPr txBox="1">
            <a:spLocks noGrp="1"/>
          </p:cNvSpPr>
          <p:nvPr>
            <p:ph type="body" idx="2"/>
          </p:nvPr>
        </p:nvSpPr>
        <p:spPr>
          <a:xfrm>
            <a:off x="617750" y="2630400"/>
            <a:ext cx="3889500" cy="180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7" name="Google Shape;847;p68"/>
          <p:cNvSpPr>
            <a:spLocks noGrp="1"/>
          </p:cNvSpPr>
          <p:nvPr>
            <p:ph type="pic" idx="3"/>
          </p:nvPr>
        </p:nvSpPr>
        <p:spPr>
          <a:xfrm>
            <a:off x="6806700" y="1335775"/>
            <a:ext cx="1821600" cy="2563500"/>
          </a:xfrm>
          <a:prstGeom prst="roundRect">
            <a:avLst>
              <a:gd name="adj" fmla="val 13098"/>
            </a:avLst>
          </a:prstGeom>
          <a:noFill/>
          <a:ln>
            <a:noFill/>
          </a:ln>
        </p:spPr>
      </p:sp>
      <p:sp>
        <p:nvSpPr>
          <p:cNvPr id="848" name="Google Shape;848;p68"/>
          <p:cNvSpPr txBox="1">
            <a:spLocks noGrp="1"/>
          </p:cNvSpPr>
          <p:nvPr>
            <p:ph type="title"/>
          </p:nvPr>
        </p:nvSpPr>
        <p:spPr>
          <a:xfrm>
            <a:off x="622700" y="1323975"/>
            <a:ext cx="3889500" cy="9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849" name="Google Shape;849;p68"/>
          <p:cNvSpPr txBox="1">
            <a:spLocks noGrp="1"/>
          </p:cNvSpPr>
          <p:nvPr>
            <p:ph type="subTitle" idx="4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50" name="Google Shape;850;p68"/>
          <p:cNvSpPr txBox="1">
            <a:spLocks noGrp="1"/>
          </p:cNvSpPr>
          <p:nvPr>
            <p:ph type="subTitle" idx="5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51" name="Google Shape;851;p68"/>
          <p:cNvSpPr txBox="1">
            <a:spLocks noGrp="1"/>
          </p:cNvSpPr>
          <p:nvPr>
            <p:ph type="body" idx="6"/>
          </p:nvPr>
        </p:nvSpPr>
        <p:spPr>
          <a:xfrm>
            <a:off x="4629475" y="2513100"/>
            <a:ext cx="2055000" cy="192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marL="914400" lvl="1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marL="137160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marL="1828800" lvl="3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marL="2286000" lvl="4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marL="2743200" lvl="5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marL="3200400" lvl="6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marL="3657600" lvl="7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marL="4114800" lvl="8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852" name="Google Shape;852;p68"/>
          <p:cNvSpPr txBox="1">
            <a:spLocks noGrp="1"/>
          </p:cNvSpPr>
          <p:nvPr>
            <p:ph type="subTitle" idx="7"/>
          </p:nvPr>
        </p:nvSpPr>
        <p:spPr>
          <a:xfrm>
            <a:off x="4783900" y="1539225"/>
            <a:ext cx="18216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 b="1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53" name="Google Shape;853;p68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details 2">
  <p:cSld name="CUSTOM_8_1"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69"/>
          <p:cNvSpPr/>
          <p:nvPr/>
        </p:nvSpPr>
        <p:spPr>
          <a:xfrm>
            <a:off x="288400" y="474900"/>
            <a:ext cx="8568300" cy="4193700"/>
          </a:xfrm>
          <a:prstGeom prst="roundRect">
            <a:avLst>
              <a:gd name="adj" fmla="val 552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856" name="Google Shape;856;p69"/>
          <p:cNvSpPr txBox="1">
            <a:spLocks noGrp="1"/>
          </p:cNvSpPr>
          <p:nvPr>
            <p:ph type="body" idx="1"/>
          </p:nvPr>
        </p:nvSpPr>
        <p:spPr>
          <a:xfrm>
            <a:off x="617750" y="775450"/>
            <a:ext cx="728100" cy="30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69"/>
          <p:cNvSpPr txBox="1">
            <a:spLocks noGrp="1"/>
          </p:cNvSpPr>
          <p:nvPr>
            <p:ph type="body" idx="2"/>
          </p:nvPr>
        </p:nvSpPr>
        <p:spPr>
          <a:xfrm>
            <a:off x="617750" y="2630400"/>
            <a:ext cx="3889500" cy="1809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58" name="Google Shape;858;p69"/>
          <p:cNvSpPr txBox="1">
            <a:spLocks noGrp="1"/>
          </p:cNvSpPr>
          <p:nvPr>
            <p:ph type="title"/>
          </p:nvPr>
        </p:nvSpPr>
        <p:spPr>
          <a:xfrm>
            <a:off x="622700" y="1323975"/>
            <a:ext cx="3889500" cy="96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endParaRPr/>
          </a:p>
        </p:txBody>
      </p:sp>
      <p:sp>
        <p:nvSpPr>
          <p:cNvPr id="859" name="Google Shape;859;p69"/>
          <p:cNvSpPr txBox="1">
            <a:spLocks noGrp="1"/>
          </p:cNvSpPr>
          <p:nvPr>
            <p:ph type="subTitle" idx="3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60" name="Google Shape;860;p69"/>
          <p:cNvSpPr txBox="1">
            <a:spLocks noGrp="1"/>
          </p:cNvSpPr>
          <p:nvPr>
            <p:ph type="subTitle" idx="4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61" name="Google Shape;861;p69"/>
          <p:cNvSpPr txBox="1">
            <a:spLocks noGrp="1"/>
          </p:cNvSpPr>
          <p:nvPr>
            <p:ph type="body" idx="5"/>
          </p:nvPr>
        </p:nvSpPr>
        <p:spPr>
          <a:xfrm>
            <a:off x="4629475" y="2513100"/>
            <a:ext cx="2055000" cy="192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marL="914400" lvl="1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2pPr>
            <a:lvl3pPr marL="1371600" lvl="2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3pPr>
            <a:lvl4pPr marL="1828800" lvl="3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4pPr>
            <a:lvl5pPr marL="2286000" lvl="4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5pPr>
            <a:lvl6pPr marL="2743200" lvl="5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6pPr>
            <a:lvl7pPr marL="3200400" lvl="6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7pPr>
            <a:lvl8pPr marL="3657600" lvl="7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8pPr>
            <a:lvl9pPr marL="4114800" lvl="8" indent="-228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9pPr>
          </a:lstStyle>
          <a:p>
            <a:endParaRPr/>
          </a:p>
        </p:txBody>
      </p:sp>
      <p:sp>
        <p:nvSpPr>
          <p:cNvPr id="862" name="Google Shape;862;p69"/>
          <p:cNvSpPr txBox="1">
            <a:spLocks noGrp="1"/>
          </p:cNvSpPr>
          <p:nvPr>
            <p:ph type="subTitle" idx="6"/>
          </p:nvPr>
        </p:nvSpPr>
        <p:spPr>
          <a:xfrm>
            <a:off x="4783900" y="1539225"/>
            <a:ext cx="1821600" cy="56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 b="1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63" name="Google Shape;863;p69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and image">
  <p:cSld name="CUSTOM"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70"/>
          <p:cNvSpPr/>
          <p:nvPr/>
        </p:nvSpPr>
        <p:spPr>
          <a:xfrm>
            <a:off x="6084175" y="474900"/>
            <a:ext cx="2771400" cy="4193700"/>
          </a:xfrm>
          <a:prstGeom prst="roundRect">
            <a:avLst>
              <a:gd name="adj" fmla="val 7333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866" name="Google Shape;866;p70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7" name="Google Shape;867;p70"/>
          <p:cNvSpPr/>
          <p:nvPr/>
        </p:nvSpPr>
        <p:spPr>
          <a:xfrm>
            <a:off x="288400" y="474900"/>
            <a:ext cx="5670000" cy="4193700"/>
          </a:xfrm>
          <a:prstGeom prst="roundRect">
            <a:avLst>
              <a:gd name="adj" fmla="val 407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868" name="Google Shape;868;p70"/>
          <p:cNvSpPr/>
          <p:nvPr/>
        </p:nvSpPr>
        <p:spPr>
          <a:xfrm>
            <a:off x="567700" y="4089150"/>
            <a:ext cx="1112100" cy="3507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869" name="Google Shape;869;p70"/>
          <p:cNvSpPr/>
          <p:nvPr/>
        </p:nvSpPr>
        <p:spPr>
          <a:xfrm>
            <a:off x="1679742" y="4089150"/>
            <a:ext cx="1112100" cy="3507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870" name="Google Shape;870;p70"/>
          <p:cNvSpPr/>
          <p:nvPr/>
        </p:nvSpPr>
        <p:spPr>
          <a:xfrm>
            <a:off x="2791783" y="4089150"/>
            <a:ext cx="1112100" cy="3507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871" name="Google Shape;871;p70"/>
          <p:cNvSpPr txBox="1">
            <a:spLocks noGrp="1"/>
          </p:cNvSpPr>
          <p:nvPr>
            <p:ph type="title"/>
          </p:nvPr>
        </p:nvSpPr>
        <p:spPr>
          <a:xfrm>
            <a:off x="586125" y="745875"/>
            <a:ext cx="4471200" cy="94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72" name="Google Shape;872;p70"/>
          <p:cNvSpPr txBox="1">
            <a:spLocks noGrp="1"/>
          </p:cNvSpPr>
          <p:nvPr>
            <p:ph type="body" idx="1"/>
          </p:nvPr>
        </p:nvSpPr>
        <p:spPr>
          <a:xfrm>
            <a:off x="6379950" y="3477525"/>
            <a:ext cx="2121300" cy="965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3" name="Google Shape;873;p70"/>
          <p:cNvSpPr txBox="1">
            <a:spLocks noGrp="1"/>
          </p:cNvSpPr>
          <p:nvPr>
            <p:ph type="subTitle" idx="2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74" name="Google Shape;874;p70"/>
          <p:cNvSpPr txBox="1">
            <a:spLocks noGrp="1"/>
          </p:cNvSpPr>
          <p:nvPr>
            <p:ph type="subTitle" idx="3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75" name="Google Shape;875;p70"/>
          <p:cNvSpPr>
            <a:spLocks noGrp="1"/>
          </p:cNvSpPr>
          <p:nvPr>
            <p:ph type="pic" idx="4"/>
          </p:nvPr>
        </p:nvSpPr>
        <p:spPr>
          <a:xfrm>
            <a:off x="6084175" y="474750"/>
            <a:ext cx="2771400" cy="1458300"/>
          </a:xfrm>
          <a:prstGeom prst="roundRect">
            <a:avLst>
              <a:gd name="adj" fmla="val 11040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xt steps 4 elements 1">
  <p:cSld name="CUSTOM_10_3">
    <p:bg>
      <p:bgPr>
        <a:solidFill>
          <a:schemeClr val="dk2"/>
        </a:solidFill>
        <a:effectLst/>
      </p:bgPr>
    </p:bg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7" name="Google Shape;877;p71"/>
          <p:cNvPicPr preferRelativeResize="0"/>
          <p:nvPr/>
        </p:nvPicPr>
        <p:blipFill rotWithShape="1">
          <a:blip r:embed="rId2">
            <a:alphaModFix/>
          </a:blip>
          <a:srcRect t="12335" r="33444" b="31415"/>
          <a:stretch/>
        </p:blipFill>
        <p:spPr>
          <a:xfrm>
            <a:off x="3058325" y="0"/>
            <a:ext cx="60856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8" name="Google Shape;878;p71"/>
          <p:cNvSpPr txBox="1">
            <a:spLocks noGrp="1"/>
          </p:cNvSpPr>
          <p:nvPr>
            <p:ph type="subTitle" idx="1"/>
          </p:nvPr>
        </p:nvSpPr>
        <p:spPr>
          <a:xfrm>
            <a:off x="284700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Instrument Sans"/>
              <a:buNone/>
              <a:defRPr sz="700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79" name="Google Shape;879;p71"/>
          <p:cNvSpPr txBox="1">
            <a:spLocks noGrp="1"/>
          </p:cNvSpPr>
          <p:nvPr>
            <p:ph type="subTitle" idx="2"/>
          </p:nvPr>
        </p:nvSpPr>
        <p:spPr>
          <a:xfrm>
            <a:off x="6890875" y="284400"/>
            <a:ext cx="1965900" cy="19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None/>
              <a:defRPr sz="700">
                <a:solidFill>
                  <a:schemeClr val="accent5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Instrument Sans Medium"/>
              <a:buNone/>
              <a:defRPr sz="1000">
                <a:solidFill>
                  <a:schemeClr val="accent5"/>
                </a:solidFill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80" name="Google Shape;880;p71"/>
          <p:cNvSpPr txBox="1">
            <a:spLocks noGrp="1"/>
          </p:cNvSpPr>
          <p:nvPr>
            <p:ph type="title"/>
          </p:nvPr>
        </p:nvSpPr>
        <p:spPr>
          <a:xfrm>
            <a:off x="288400" y="476400"/>
            <a:ext cx="2769000" cy="49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9pPr>
          </a:lstStyle>
          <a:p>
            <a:endParaRPr/>
          </a:p>
        </p:txBody>
      </p:sp>
      <p:sp>
        <p:nvSpPr>
          <p:cNvPr id="881" name="Google Shape;881;p71"/>
          <p:cNvSpPr txBox="1">
            <a:spLocks noGrp="1"/>
          </p:cNvSpPr>
          <p:nvPr>
            <p:ph type="subTitle" idx="3"/>
          </p:nvPr>
        </p:nvSpPr>
        <p:spPr>
          <a:xfrm>
            <a:off x="284701" y="1716225"/>
            <a:ext cx="854700" cy="64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2" name="Google Shape;882;p71"/>
          <p:cNvSpPr txBox="1">
            <a:spLocks noGrp="1"/>
          </p:cNvSpPr>
          <p:nvPr>
            <p:ph type="subTitle" idx="4"/>
          </p:nvPr>
        </p:nvSpPr>
        <p:spPr>
          <a:xfrm>
            <a:off x="1148000" y="1713825"/>
            <a:ext cx="24486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883" name="Google Shape;883;p71"/>
          <p:cNvSpPr txBox="1">
            <a:spLocks noGrp="1"/>
          </p:cNvSpPr>
          <p:nvPr>
            <p:ph type="subTitle" idx="5"/>
          </p:nvPr>
        </p:nvSpPr>
        <p:spPr>
          <a:xfrm>
            <a:off x="5842012" y="1713825"/>
            <a:ext cx="24486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884" name="Google Shape;884;p71"/>
          <p:cNvSpPr txBox="1">
            <a:spLocks noGrp="1"/>
          </p:cNvSpPr>
          <p:nvPr>
            <p:ph type="subTitle" idx="6"/>
          </p:nvPr>
        </p:nvSpPr>
        <p:spPr>
          <a:xfrm>
            <a:off x="284701" y="2506919"/>
            <a:ext cx="854700" cy="64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5" name="Google Shape;885;p71"/>
          <p:cNvSpPr txBox="1">
            <a:spLocks noGrp="1"/>
          </p:cNvSpPr>
          <p:nvPr>
            <p:ph type="subTitle" idx="7"/>
          </p:nvPr>
        </p:nvSpPr>
        <p:spPr>
          <a:xfrm>
            <a:off x="1148000" y="2504519"/>
            <a:ext cx="24486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886" name="Google Shape;886;p71"/>
          <p:cNvSpPr txBox="1">
            <a:spLocks noGrp="1"/>
          </p:cNvSpPr>
          <p:nvPr>
            <p:ph type="subTitle" idx="8"/>
          </p:nvPr>
        </p:nvSpPr>
        <p:spPr>
          <a:xfrm>
            <a:off x="5842012" y="2504519"/>
            <a:ext cx="24486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887" name="Google Shape;887;p71"/>
          <p:cNvSpPr txBox="1">
            <a:spLocks noGrp="1"/>
          </p:cNvSpPr>
          <p:nvPr>
            <p:ph type="subTitle" idx="9"/>
          </p:nvPr>
        </p:nvSpPr>
        <p:spPr>
          <a:xfrm>
            <a:off x="284701" y="3255713"/>
            <a:ext cx="854700" cy="64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8" name="Google Shape;888;p71"/>
          <p:cNvSpPr txBox="1">
            <a:spLocks noGrp="1"/>
          </p:cNvSpPr>
          <p:nvPr>
            <p:ph type="subTitle" idx="13"/>
          </p:nvPr>
        </p:nvSpPr>
        <p:spPr>
          <a:xfrm>
            <a:off x="1148000" y="3253313"/>
            <a:ext cx="24486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889" name="Google Shape;889;p71"/>
          <p:cNvSpPr txBox="1">
            <a:spLocks noGrp="1"/>
          </p:cNvSpPr>
          <p:nvPr>
            <p:ph type="subTitle" idx="14"/>
          </p:nvPr>
        </p:nvSpPr>
        <p:spPr>
          <a:xfrm>
            <a:off x="5842012" y="3253313"/>
            <a:ext cx="24486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890" name="Google Shape;890;p71"/>
          <p:cNvSpPr txBox="1">
            <a:spLocks noGrp="1"/>
          </p:cNvSpPr>
          <p:nvPr>
            <p:ph type="subTitle" idx="15"/>
          </p:nvPr>
        </p:nvSpPr>
        <p:spPr>
          <a:xfrm>
            <a:off x="284701" y="4029675"/>
            <a:ext cx="854700" cy="646200"/>
          </a:xfrm>
          <a:prstGeom prst="rect">
            <a:avLst/>
          </a:prstGeom>
        </p:spPr>
        <p:txBody>
          <a:bodyPr spcFirstLastPara="1" wrap="square" lIns="18287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strument Sans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1" name="Google Shape;891;p71"/>
          <p:cNvSpPr txBox="1">
            <a:spLocks noGrp="1"/>
          </p:cNvSpPr>
          <p:nvPr>
            <p:ph type="subTitle" idx="16"/>
          </p:nvPr>
        </p:nvSpPr>
        <p:spPr>
          <a:xfrm>
            <a:off x="1148000" y="4027275"/>
            <a:ext cx="24486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892" name="Google Shape;892;p71"/>
          <p:cNvSpPr txBox="1">
            <a:spLocks noGrp="1"/>
          </p:cNvSpPr>
          <p:nvPr>
            <p:ph type="subTitle" idx="17"/>
          </p:nvPr>
        </p:nvSpPr>
        <p:spPr>
          <a:xfrm>
            <a:off x="5842012" y="4027275"/>
            <a:ext cx="24486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000">
                <a:latin typeface="Instrument Sans Medium"/>
                <a:ea typeface="Instrument Sans Medium"/>
                <a:cs typeface="Instrument Sans Medium"/>
                <a:sym typeface="Instrument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893" name="Google Shape;893;p71"/>
          <p:cNvSpPr txBox="1">
            <a:spLocks noGrp="1"/>
          </p:cNvSpPr>
          <p:nvPr>
            <p:ph type="sldNum" idx="12"/>
          </p:nvPr>
        </p:nvSpPr>
        <p:spPr>
          <a:xfrm>
            <a:off x="8556779" y="4668600"/>
            <a:ext cx="300000" cy="1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lvl="1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lvl="2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lvl="3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lvl="4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lvl="5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lvl="6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lvl="7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lvl="8" algn="r">
              <a:buNone/>
              <a:defRPr sz="700">
                <a:solidFill>
                  <a:schemeClr val="accent6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BLANK_1_1_1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8"/>
          <p:cNvSpPr txBox="1">
            <a:spLocks noGrp="1"/>
          </p:cNvSpPr>
          <p:nvPr>
            <p:ph type="title"/>
          </p:nvPr>
        </p:nvSpPr>
        <p:spPr>
          <a:xfrm>
            <a:off x="228600" y="420017"/>
            <a:ext cx="64803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7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>
            <a:endParaRPr/>
          </a:p>
        </p:txBody>
      </p:sp>
      <p:sp>
        <p:nvSpPr>
          <p:cNvPr id="896" name="Google Shape;896;p7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7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1" name="Google Shape;901;p7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04" name="Google Shape;904;p7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05" name="Google Shape;905;p7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7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7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910" name="Google Shape;910;p7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7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7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>
            <a:endParaRPr/>
          </a:p>
        </p:txBody>
      </p:sp>
      <p:sp>
        <p:nvSpPr>
          <p:cNvPr id="915" name="Google Shape;915;p7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16" name="Google Shape;916;p7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8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0" tIns="0" rIns="91425" bIns="0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921" name="Google Shape;921;p8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blocks">
  <p:cSld name="BLANK_1_1_1_1_3"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9"/>
          <p:cNvSpPr txBox="1">
            <a:spLocks noGrp="1"/>
          </p:cNvSpPr>
          <p:nvPr>
            <p:ph type="subTitle" idx="1"/>
          </p:nvPr>
        </p:nvSpPr>
        <p:spPr>
          <a:xfrm>
            <a:off x="424600" y="1730976"/>
            <a:ext cx="2484300" cy="1983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9"/>
          <p:cNvSpPr txBox="1">
            <a:spLocks noGrp="1"/>
          </p:cNvSpPr>
          <p:nvPr>
            <p:ph type="body" idx="2"/>
          </p:nvPr>
        </p:nvSpPr>
        <p:spPr>
          <a:xfrm>
            <a:off x="424600" y="1984850"/>
            <a:ext cx="2466300" cy="959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225" name="Google Shape;225;p9"/>
          <p:cNvSpPr txBox="1">
            <a:spLocks noGrp="1"/>
          </p:cNvSpPr>
          <p:nvPr>
            <p:ph type="subTitle" idx="3"/>
          </p:nvPr>
        </p:nvSpPr>
        <p:spPr>
          <a:xfrm>
            <a:off x="3329688" y="1730976"/>
            <a:ext cx="2484300" cy="1983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9"/>
          <p:cNvSpPr txBox="1">
            <a:spLocks noGrp="1"/>
          </p:cNvSpPr>
          <p:nvPr>
            <p:ph type="body" idx="4"/>
          </p:nvPr>
        </p:nvSpPr>
        <p:spPr>
          <a:xfrm>
            <a:off x="3329688" y="1984850"/>
            <a:ext cx="2466300" cy="959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227" name="Google Shape;227;p9"/>
          <p:cNvSpPr txBox="1">
            <a:spLocks noGrp="1"/>
          </p:cNvSpPr>
          <p:nvPr>
            <p:ph type="subTitle" idx="5"/>
          </p:nvPr>
        </p:nvSpPr>
        <p:spPr>
          <a:xfrm>
            <a:off x="6237091" y="1730976"/>
            <a:ext cx="2484300" cy="1983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9"/>
          <p:cNvSpPr txBox="1">
            <a:spLocks noGrp="1"/>
          </p:cNvSpPr>
          <p:nvPr>
            <p:ph type="body" idx="6"/>
          </p:nvPr>
        </p:nvSpPr>
        <p:spPr>
          <a:xfrm>
            <a:off x="6237091" y="1984850"/>
            <a:ext cx="2466300" cy="959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229" name="Google Shape;229;p9"/>
          <p:cNvSpPr txBox="1">
            <a:spLocks noGrp="1"/>
          </p:cNvSpPr>
          <p:nvPr>
            <p:ph type="title"/>
          </p:nvPr>
        </p:nvSpPr>
        <p:spPr>
          <a:xfrm>
            <a:off x="228600" y="420025"/>
            <a:ext cx="48177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30" name="Google Shape;230;p9"/>
          <p:cNvSpPr txBox="1">
            <a:spLocks noGrp="1"/>
          </p:cNvSpPr>
          <p:nvPr>
            <p:ph type="subTitle" idx="7"/>
          </p:nvPr>
        </p:nvSpPr>
        <p:spPr>
          <a:xfrm>
            <a:off x="424600" y="3474395"/>
            <a:ext cx="2484300" cy="1983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9"/>
          <p:cNvSpPr txBox="1">
            <a:spLocks noGrp="1"/>
          </p:cNvSpPr>
          <p:nvPr>
            <p:ph type="body" idx="8"/>
          </p:nvPr>
        </p:nvSpPr>
        <p:spPr>
          <a:xfrm>
            <a:off x="424600" y="3724325"/>
            <a:ext cx="3718800" cy="414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  <p:sp>
        <p:nvSpPr>
          <p:cNvPr id="232" name="Google Shape;232;p9"/>
          <p:cNvSpPr txBox="1">
            <a:spLocks noGrp="1"/>
          </p:cNvSpPr>
          <p:nvPr>
            <p:ph type="subTitle" idx="9"/>
          </p:nvPr>
        </p:nvSpPr>
        <p:spPr>
          <a:xfrm>
            <a:off x="4815675" y="3474395"/>
            <a:ext cx="2484300" cy="1983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 b="1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ed Hat Display"/>
              <a:buNone/>
              <a:defRPr sz="1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3" name="Google Shape;233;p9"/>
          <p:cNvSpPr txBox="1">
            <a:spLocks noGrp="1"/>
          </p:cNvSpPr>
          <p:nvPr>
            <p:ph type="body" idx="13"/>
          </p:nvPr>
        </p:nvSpPr>
        <p:spPr>
          <a:xfrm>
            <a:off x="4815675" y="3724325"/>
            <a:ext cx="3718800" cy="4146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/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/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p83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5" name="Google Shape;925;p83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26" name="Google Shape;926;p83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27" name="Google Shape;927;p83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28" name="Google Shape;928;p83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29" name="Google Shape;929;p83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30" name="Google Shape;930;p83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Title, body and image"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3" name="Google Shape;933;p8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34" name="Google Shape;934;p84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wo big ideas"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85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937" name="Google Shape;937;p85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38" name="Google Shape;938;p85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39" name="Google Shape;939;p85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40" name="Google Shape;940;p85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hree big ideas"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86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43" name="Google Shape;943;p86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44" name="Google Shape;944;p86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945" name="Google Shape;945;p86"/>
          <p:cNvSpPr txBox="1">
            <a:spLocks noGrp="1"/>
          </p:cNvSpPr>
          <p:nvPr>
            <p:ph type="subTitle" idx="3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46" name="Google Shape;946;p86"/>
          <p:cNvSpPr txBox="1">
            <a:spLocks noGrp="1"/>
          </p:cNvSpPr>
          <p:nvPr>
            <p:ph type="subTitle" idx="4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47" name="Google Shape;947;p86"/>
          <p:cNvSpPr txBox="1">
            <a:spLocks noGrp="1"/>
          </p:cNvSpPr>
          <p:nvPr>
            <p:ph type="subTitle" idx="5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48" name="Google Shape;948;p86"/>
          <p:cNvSpPr txBox="1">
            <a:spLocks noGrp="1"/>
          </p:cNvSpPr>
          <p:nvPr>
            <p:ph type="body" idx="6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Four big ideas"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87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51" name="Google Shape;951;p87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52" name="Google Shape;952;p87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53" name="Google Shape;953;p87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954" name="Google Shape;954;p87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955" name="Google Shape;955;p87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56" name="Google Shape;956;p87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57" name="Google Shape;957;p87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58" name="Google Shape;958;p87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 and image"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61" name="Google Shape;961;p88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Two storyboards">
    <p:spTree>
      <p:nvGrpSpPr>
        <p:cNvPr id="1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89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64" name="Google Shape;964;p89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65" name="Google Shape;965;p89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66" name="Google Shape;966;p89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67" name="Google Shape;967;p8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68" name="Google Shape;968;p89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69" name="Google Shape;969;p89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Three storyboards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90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72" name="Google Shape;972;p90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73" name="Google Shape;973;p90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74" name="Google Shape;974;p90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75" name="Google Shape;975;p90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76" name="Google Shape;976;p90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77" name="Google Shape;977;p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8" name="Google Shape;978;p90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79" name="Google Shape;979;p90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80" name="Google Shape;980;p90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91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eatures">
  <p:cSld name="BLANK_1_1_1_1_2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0"/>
          <p:cNvSpPr txBox="1">
            <a:spLocks noGrp="1"/>
          </p:cNvSpPr>
          <p:nvPr>
            <p:ph type="title"/>
          </p:nvPr>
        </p:nvSpPr>
        <p:spPr>
          <a:xfrm>
            <a:off x="228600" y="420017"/>
            <a:ext cx="6480300" cy="58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36" name="Google Shape;236;p10"/>
          <p:cNvSpPr>
            <a:spLocks noGrp="1"/>
          </p:cNvSpPr>
          <p:nvPr>
            <p:ph type="pic" idx="2"/>
          </p:nvPr>
        </p:nvSpPr>
        <p:spPr>
          <a:xfrm>
            <a:off x="1446025" y="1291825"/>
            <a:ext cx="1232400" cy="1283100"/>
          </a:xfrm>
          <a:prstGeom prst="snip1Rect">
            <a:avLst>
              <a:gd name="adj" fmla="val 44296"/>
            </a:avLst>
          </a:prstGeom>
          <a:noFill/>
          <a:ln>
            <a:noFill/>
          </a:ln>
        </p:spPr>
      </p:sp>
      <p:sp>
        <p:nvSpPr>
          <p:cNvPr id="237" name="Google Shape;237;p10"/>
          <p:cNvSpPr>
            <a:spLocks noGrp="1"/>
          </p:cNvSpPr>
          <p:nvPr>
            <p:ph type="pic" idx="3"/>
          </p:nvPr>
        </p:nvSpPr>
        <p:spPr>
          <a:xfrm>
            <a:off x="6526650" y="1291825"/>
            <a:ext cx="1232400" cy="1283100"/>
          </a:xfrm>
          <a:prstGeom prst="snip1Rect">
            <a:avLst>
              <a:gd name="adj" fmla="val 44296"/>
            </a:avLst>
          </a:prstGeom>
          <a:noFill/>
          <a:ln>
            <a:noFill/>
          </a:ln>
        </p:spPr>
      </p:sp>
      <p:sp>
        <p:nvSpPr>
          <p:cNvPr id="238" name="Google Shape;238;p10"/>
          <p:cNvSpPr>
            <a:spLocks noGrp="1"/>
          </p:cNvSpPr>
          <p:nvPr>
            <p:ph type="pic" idx="4"/>
          </p:nvPr>
        </p:nvSpPr>
        <p:spPr>
          <a:xfrm>
            <a:off x="3982125" y="2570200"/>
            <a:ext cx="1232400" cy="1292100"/>
          </a:xfrm>
          <a:prstGeom prst="snip1Rect">
            <a:avLst>
              <a:gd name="adj" fmla="val 44296"/>
            </a:avLst>
          </a:prstGeom>
          <a:noFill/>
          <a:ln>
            <a:noFill/>
          </a:ln>
        </p:spPr>
      </p:sp>
      <p:sp>
        <p:nvSpPr>
          <p:cNvPr id="239" name="Google Shape;239;p10"/>
          <p:cNvSpPr txBox="1">
            <a:spLocks noGrp="1"/>
          </p:cNvSpPr>
          <p:nvPr>
            <p:ph type="subTitle" idx="1"/>
          </p:nvPr>
        </p:nvSpPr>
        <p:spPr>
          <a:xfrm>
            <a:off x="228477" y="2667425"/>
            <a:ext cx="19473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 b="1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10"/>
          <p:cNvSpPr txBox="1">
            <a:spLocks noGrp="1"/>
          </p:cNvSpPr>
          <p:nvPr>
            <p:ph type="subTitle" idx="5"/>
          </p:nvPr>
        </p:nvSpPr>
        <p:spPr>
          <a:xfrm>
            <a:off x="228475" y="3167625"/>
            <a:ext cx="2195100" cy="6903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9pPr>
          </a:lstStyle>
          <a:p>
            <a:endParaRPr/>
          </a:p>
        </p:txBody>
      </p:sp>
      <p:sp>
        <p:nvSpPr>
          <p:cNvPr id="241" name="Google Shape;241;p10"/>
          <p:cNvSpPr txBox="1">
            <a:spLocks noGrp="1"/>
          </p:cNvSpPr>
          <p:nvPr>
            <p:ph type="subTitle" idx="6"/>
          </p:nvPr>
        </p:nvSpPr>
        <p:spPr>
          <a:xfrm>
            <a:off x="2833342" y="3971788"/>
            <a:ext cx="19473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10"/>
          <p:cNvSpPr txBox="1">
            <a:spLocks noGrp="1"/>
          </p:cNvSpPr>
          <p:nvPr>
            <p:ph type="subTitle" idx="7"/>
          </p:nvPr>
        </p:nvSpPr>
        <p:spPr>
          <a:xfrm>
            <a:off x="2833350" y="4471996"/>
            <a:ext cx="2195100" cy="440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9pPr>
          </a:lstStyle>
          <a:p>
            <a:endParaRPr/>
          </a:p>
        </p:txBody>
      </p:sp>
      <p:sp>
        <p:nvSpPr>
          <p:cNvPr id="243" name="Google Shape;243;p10"/>
          <p:cNvSpPr txBox="1">
            <a:spLocks noGrp="1"/>
          </p:cNvSpPr>
          <p:nvPr>
            <p:ph type="subTitle" idx="8"/>
          </p:nvPr>
        </p:nvSpPr>
        <p:spPr>
          <a:xfrm>
            <a:off x="5382242" y="2686145"/>
            <a:ext cx="1947300" cy="301500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ed Hat Display"/>
              <a:buNone/>
              <a:defRPr sz="1200" b="1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ed Hat Display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10"/>
          <p:cNvSpPr txBox="1">
            <a:spLocks noGrp="1"/>
          </p:cNvSpPr>
          <p:nvPr>
            <p:ph type="subTitle" idx="9"/>
          </p:nvPr>
        </p:nvSpPr>
        <p:spPr>
          <a:xfrm>
            <a:off x="5382250" y="3186352"/>
            <a:ext cx="2195100" cy="440400"/>
          </a:xfrm>
          <a:prstGeom prst="rect">
            <a:avLst/>
          </a:prstGeom>
        </p:spPr>
        <p:txBody>
          <a:bodyPr spcFirstLastPara="1" wrap="square" lIns="0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None/>
              <a:defRPr sz="900"/>
            </a:lvl9pPr>
          </a:lstStyle>
          <a:p>
            <a:endParaRPr/>
          </a:p>
        </p:txBody>
      </p:sp>
      <p:sp>
        <p:nvSpPr>
          <p:cNvPr id="245" name="Google Shape;245;p10"/>
          <p:cNvSpPr txBox="1">
            <a:spLocks noGrp="1"/>
          </p:cNvSpPr>
          <p:nvPr>
            <p:ph type="subTitle" idx="13"/>
          </p:nvPr>
        </p:nvSpPr>
        <p:spPr>
          <a:xfrm>
            <a:off x="2418550" y="2576525"/>
            <a:ext cx="256500" cy="27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"/>
              <a:buFont typeface="Red Hat Display Medium"/>
              <a:buNone/>
              <a:defRPr sz="500">
                <a:solidFill>
                  <a:schemeClr val="dk1"/>
                </a:solidFill>
                <a:latin typeface="Red Hat Display Medium"/>
                <a:ea typeface="Red Hat Display Medium"/>
                <a:cs typeface="Red Hat Display Medium"/>
                <a:sym typeface="Red Hat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10"/>
          <p:cNvSpPr txBox="1">
            <a:spLocks noGrp="1"/>
          </p:cNvSpPr>
          <p:nvPr>
            <p:ph type="subTitle" idx="14"/>
          </p:nvPr>
        </p:nvSpPr>
        <p:spPr>
          <a:xfrm>
            <a:off x="4958025" y="3866186"/>
            <a:ext cx="256500" cy="27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"/>
              <a:buFont typeface="Red Hat Display Medium"/>
              <a:buNone/>
              <a:defRPr sz="500">
                <a:solidFill>
                  <a:schemeClr val="dk1"/>
                </a:solidFill>
                <a:latin typeface="Red Hat Display Medium"/>
                <a:ea typeface="Red Hat Display Medium"/>
                <a:cs typeface="Red Hat Display Medium"/>
                <a:sym typeface="Red Hat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10"/>
          <p:cNvSpPr txBox="1">
            <a:spLocks noGrp="1"/>
          </p:cNvSpPr>
          <p:nvPr>
            <p:ph type="subTitle" idx="15"/>
          </p:nvPr>
        </p:nvSpPr>
        <p:spPr>
          <a:xfrm>
            <a:off x="7502550" y="2578054"/>
            <a:ext cx="256500" cy="27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"/>
              <a:buFont typeface="Red Hat Display Medium"/>
              <a:buNone/>
              <a:defRPr sz="500">
                <a:solidFill>
                  <a:schemeClr val="dk1"/>
                </a:solidFill>
                <a:latin typeface="Red Hat Display Medium"/>
                <a:ea typeface="Red Hat Display Medium"/>
                <a:cs typeface="Red Hat Display Medium"/>
                <a:sym typeface="Red Hat Display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ed Hat Display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Image grid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92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85" name="Google Shape;985;p92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86" name="Google Shape;986;p92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87" name="Google Shape;987;p92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88" name="Google Shape;988;p92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89" name="Google Shape;989;p92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90" name="Google Shape;990;p92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91" name="Google Shape;991;p92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92" name="Google Shape;992;p92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93" name="Google Shape;993;p92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67.xml"/><Relationship Id="rId39" Type="http://schemas.openxmlformats.org/officeDocument/2006/relationships/slideLayout" Target="../slideLayouts/slideLayout80.xml"/><Relationship Id="rId21" Type="http://schemas.openxmlformats.org/officeDocument/2006/relationships/slideLayout" Target="../slideLayouts/slideLayout62.xml"/><Relationship Id="rId34" Type="http://schemas.openxmlformats.org/officeDocument/2006/relationships/slideLayout" Target="../slideLayouts/slideLayout75.xml"/><Relationship Id="rId42" Type="http://schemas.openxmlformats.org/officeDocument/2006/relationships/slideLayout" Target="../slideLayouts/slideLayout83.xml"/><Relationship Id="rId47" Type="http://schemas.openxmlformats.org/officeDocument/2006/relationships/slideLayout" Target="../slideLayouts/slideLayout88.xml"/><Relationship Id="rId50" Type="http://schemas.openxmlformats.org/officeDocument/2006/relationships/theme" Target="../theme/theme2.xml"/><Relationship Id="rId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65.xml"/><Relationship Id="rId32" Type="http://schemas.openxmlformats.org/officeDocument/2006/relationships/slideLayout" Target="../slideLayouts/slideLayout73.xml"/><Relationship Id="rId37" Type="http://schemas.openxmlformats.org/officeDocument/2006/relationships/slideLayout" Target="../slideLayouts/slideLayout78.xml"/><Relationship Id="rId40" Type="http://schemas.openxmlformats.org/officeDocument/2006/relationships/slideLayout" Target="../slideLayouts/slideLayout81.xml"/><Relationship Id="rId45" Type="http://schemas.openxmlformats.org/officeDocument/2006/relationships/slideLayout" Target="../slideLayouts/slideLayout86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64.xml"/><Relationship Id="rId28" Type="http://schemas.openxmlformats.org/officeDocument/2006/relationships/slideLayout" Target="../slideLayouts/slideLayout69.xml"/><Relationship Id="rId36" Type="http://schemas.openxmlformats.org/officeDocument/2006/relationships/slideLayout" Target="../slideLayouts/slideLayout77.xml"/><Relationship Id="rId49" Type="http://schemas.openxmlformats.org/officeDocument/2006/relationships/slideLayout" Target="../slideLayouts/slideLayout90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31" Type="http://schemas.openxmlformats.org/officeDocument/2006/relationships/slideLayout" Target="../slideLayouts/slideLayout72.xml"/><Relationship Id="rId44" Type="http://schemas.openxmlformats.org/officeDocument/2006/relationships/slideLayout" Target="../slideLayouts/slideLayout85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63.xml"/><Relationship Id="rId27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71.xml"/><Relationship Id="rId35" Type="http://schemas.openxmlformats.org/officeDocument/2006/relationships/slideLayout" Target="../slideLayouts/slideLayout76.xml"/><Relationship Id="rId43" Type="http://schemas.openxmlformats.org/officeDocument/2006/relationships/slideLayout" Target="../slideLayouts/slideLayout84.xml"/><Relationship Id="rId48" Type="http://schemas.openxmlformats.org/officeDocument/2006/relationships/slideLayout" Target="../slideLayouts/slideLayout89.xml"/><Relationship Id="rId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66.xml"/><Relationship Id="rId33" Type="http://schemas.openxmlformats.org/officeDocument/2006/relationships/slideLayout" Target="../slideLayouts/slideLayout74.xml"/><Relationship Id="rId38" Type="http://schemas.openxmlformats.org/officeDocument/2006/relationships/slideLayout" Target="../slideLayouts/slideLayout79.xml"/><Relationship Id="rId46" Type="http://schemas.openxmlformats.org/officeDocument/2006/relationships/slideLayout" Target="../slideLayouts/slideLayout87.xml"/><Relationship Id="rId20" Type="http://schemas.openxmlformats.org/officeDocument/2006/relationships/slideLayout" Target="../slideLayouts/slideLayout61.xml"/><Relationship Id="rId41" Type="http://schemas.openxmlformats.org/officeDocument/2006/relationships/slideLayout" Target="../slideLayouts/slideLayout82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228600" y="1895400"/>
            <a:ext cx="5760600" cy="30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91425" anchor="t" anchorCtr="0">
            <a:sp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Char char="●"/>
              <a:defRPr sz="10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lvl="1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Char char="○"/>
              <a:defRPr sz="10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lvl="2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Char char="■"/>
              <a:defRPr sz="10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lvl="3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Char char="●"/>
              <a:defRPr sz="10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lvl="4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Char char="○"/>
              <a:defRPr sz="10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lvl="5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Char char="■"/>
              <a:defRPr sz="10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lvl="6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Char char="●"/>
              <a:defRPr sz="10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lvl="7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ed Hat Display"/>
              <a:buChar char="○"/>
              <a:defRPr sz="10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lvl="8" indent="-2921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Red Hat Display"/>
              <a:buChar char="■"/>
              <a:defRPr sz="10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88850" y="312400"/>
            <a:ext cx="4469700" cy="4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Display"/>
              <a:buNone/>
              <a:defRPr sz="24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Display"/>
              <a:buNone/>
              <a:defRPr sz="24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Display"/>
              <a:buNone/>
              <a:defRPr sz="24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Display"/>
              <a:buNone/>
              <a:defRPr sz="24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Display"/>
              <a:buNone/>
              <a:defRPr sz="24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Display"/>
              <a:buNone/>
              <a:defRPr sz="24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Display"/>
              <a:buNone/>
              <a:defRPr sz="24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Display"/>
              <a:buNone/>
              <a:defRPr sz="24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Red Hat Display"/>
              <a:buNone/>
              <a:defRPr sz="2400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2"/>
          </p:nvPr>
        </p:nvSpPr>
        <p:spPr>
          <a:xfrm>
            <a:off x="4523800" y="1983025"/>
            <a:ext cx="4043400" cy="24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 sz="9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lvl="1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 sz="9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lvl="2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 sz="9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lvl="3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 sz="9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lvl="4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 sz="9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lvl="5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 sz="9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lvl="6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●"/>
              <a:defRPr sz="9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lvl="7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○"/>
              <a:defRPr sz="9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lvl="8" indent="-2857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Red Hat Display"/>
              <a:buChar char="■"/>
              <a:defRPr sz="900">
                <a:solidFill>
                  <a:schemeClr val="lt1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3"/>
          <p:cNvSpPr txBox="1">
            <a:spLocks noGrp="1"/>
          </p:cNvSpPr>
          <p:nvPr>
            <p:ph type="body" idx="1"/>
          </p:nvPr>
        </p:nvSpPr>
        <p:spPr>
          <a:xfrm>
            <a:off x="228600" y="1833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marL="914400" lvl="1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marL="1371600" lvl="2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marL="1828800" lvl="3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marL="2286000" lvl="4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marL="2743200" lvl="5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marL="3200400" lvl="6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marL="3657600" lvl="7" indent="-2921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marL="4114800" lvl="8" indent="-2921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endParaRPr/>
          </a:p>
        </p:txBody>
      </p:sp>
      <p:sp>
        <p:nvSpPr>
          <p:cNvPr id="546" name="Google Shape;546;p43"/>
          <p:cNvSpPr txBox="1">
            <a:spLocks noGrp="1"/>
          </p:cNvSpPr>
          <p:nvPr>
            <p:ph type="title"/>
          </p:nvPr>
        </p:nvSpPr>
        <p:spPr>
          <a:xfrm>
            <a:off x="228600" y="256925"/>
            <a:ext cx="8628300" cy="5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lt1"/>
                </a:solidFill>
                <a:latin typeface="Instrument Sans SemiBold"/>
                <a:ea typeface="Instrument Sans SemiBold"/>
                <a:cs typeface="Instrument Sans SemiBold"/>
                <a:sym typeface="Instrument Sans SemiBold"/>
              </a:defRPr>
            </a:lvl9pPr>
          </a:lstStyle>
          <a:p>
            <a:endParaRPr/>
          </a:p>
        </p:txBody>
      </p:sp>
      <p:sp>
        <p:nvSpPr>
          <p:cNvPr id="547" name="Google Shape;547;p43"/>
          <p:cNvSpPr txBox="1">
            <a:spLocks noGrp="1"/>
          </p:cNvSpPr>
          <p:nvPr>
            <p:ph type="body" idx="2"/>
          </p:nvPr>
        </p:nvSpPr>
        <p:spPr>
          <a:xfrm>
            <a:off x="4028050" y="1866850"/>
            <a:ext cx="3640800" cy="242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●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○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nstrument Sans"/>
              <a:buChar char="■"/>
              <a:defRPr sz="1000">
                <a:solidFill>
                  <a:schemeClr val="lt1"/>
                </a:solidFill>
                <a:latin typeface="Instrument Sans"/>
                <a:ea typeface="Instrument Sans"/>
                <a:cs typeface="Instrument Sans"/>
                <a:sym typeface="Instrument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  <p:sldLayoutId id="2147483704" r:id="rId16"/>
    <p:sldLayoutId id="2147483705" r:id="rId17"/>
    <p:sldLayoutId id="2147483706" r:id="rId18"/>
    <p:sldLayoutId id="2147483707" r:id="rId19"/>
    <p:sldLayoutId id="2147483708" r:id="rId20"/>
    <p:sldLayoutId id="2147483709" r:id="rId21"/>
    <p:sldLayoutId id="2147483710" r:id="rId22"/>
    <p:sldLayoutId id="2147483711" r:id="rId23"/>
    <p:sldLayoutId id="2147483712" r:id="rId24"/>
    <p:sldLayoutId id="2147483713" r:id="rId25"/>
    <p:sldLayoutId id="2147483714" r:id="rId26"/>
    <p:sldLayoutId id="2147483715" r:id="rId27"/>
    <p:sldLayoutId id="2147483716" r:id="rId28"/>
    <p:sldLayoutId id="2147483717" r:id="rId29"/>
    <p:sldLayoutId id="2147483718" r:id="rId30"/>
    <p:sldLayoutId id="2147483719" r:id="rId31"/>
    <p:sldLayoutId id="2147483720" r:id="rId32"/>
    <p:sldLayoutId id="2147483721" r:id="rId33"/>
    <p:sldLayoutId id="2147483722" r:id="rId34"/>
    <p:sldLayoutId id="2147483723" r:id="rId35"/>
    <p:sldLayoutId id="2147483724" r:id="rId36"/>
    <p:sldLayoutId id="2147483725" r:id="rId37"/>
    <p:sldLayoutId id="2147483726" r:id="rId38"/>
    <p:sldLayoutId id="2147483727" r:id="rId39"/>
    <p:sldLayoutId id="2147483728" r:id="rId40"/>
    <p:sldLayoutId id="2147483729" r:id="rId41"/>
    <p:sldLayoutId id="2147483730" r:id="rId42"/>
    <p:sldLayoutId id="2147483731" r:id="rId43"/>
    <p:sldLayoutId id="2147483732" r:id="rId44"/>
    <p:sldLayoutId id="2147483733" r:id="rId45"/>
    <p:sldLayoutId id="2147483734" r:id="rId46"/>
    <p:sldLayoutId id="2147483735" r:id="rId47"/>
    <p:sldLayoutId id="2147483736" r:id="rId48"/>
    <p:sldLayoutId id="2147483737" r:id="rId4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1474">
          <p15:clr>
            <a:srgbClr val="E46962"/>
          </p15:clr>
        </p15:guide>
        <p15:guide id="2" pos="1548">
          <p15:clr>
            <a:srgbClr val="E46962"/>
          </p15:clr>
        </p15:guide>
        <p15:guide id="3" pos="2842">
          <p15:clr>
            <a:srgbClr val="E46962"/>
          </p15:clr>
        </p15:guide>
        <p15:guide id="4" pos="2916">
          <p15:clr>
            <a:srgbClr val="E46962"/>
          </p15:clr>
        </p15:guide>
        <p15:guide id="5" pos="4211">
          <p15:clr>
            <a:srgbClr val="E46962"/>
          </p15:clr>
        </p15:guide>
        <p15:guide id="6" pos="4285">
          <p15:clr>
            <a:srgbClr val="E46962"/>
          </p15:clr>
        </p15:guide>
        <p15:guide id="7" pos="1926">
          <p15:clr>
            <a:srgbClr val="E46962"/>
          </p15:clr>
        </p15:guide>
        <p15:guide id="8" pos="2007">
          <p15:clr>
            <a:srgbClr val="E46962"/>
          </p15:clr>
        </p15:guide>
        <p15:guide id="9" pos="3753">
          <p15:clr>
            <a:srgbClr val="E46962"/>
          </p15:clr>
        </p15:guide>
        <p15:guide id="10" pos="3833">
          <p15:clr>
            <a:srgbClr val="E46962"/>
          </p15:clr>
        </p15:guide>
        <p15:guide id="11" orient="horz" pos="299">
          <p15:clr>
            <a:srgbClr val="E46962"/>
          </p15:clr>
        </p15:guide>
        <p15:guide id="12" orient="horz" pos="907">
          <p15:clr>
            <a:srgbClr val="E46962"/>
          </p15:clr>
        </p15:guide>
        <p15:guide id="13" orient="horz" pos="981">
          <p15:clr>
            <a:srgbClr val="E46962"/>
          </p15:clr>
        </p15:guide>
        <p15:guide id="14" orient="horz" pos="1583">
          <p15:clr>
            <a:srgbClr val="E46962"/>
          </p15:clr>
        </p15:guide>
        <p15:guide id="15" orient="horz" pos="1657">
          <p15:clr>
            <a:srgbClr val="E46962"/>
          </p15:clr>
        </p15:guide>
        <p15:guide id="16" orient="horz" pos="2259">
          <p15:clr>
            <a:srgbClr val="E46962"/>
          </p15:clr>
        </p15:guide>
        <p15:guide id="17" orient="horz" pos="2333">
          <p15:clr>
            <a:srgbClr val="E46962"/>
          </p15:clr>
        </p15:guide>
        <p15:guide id="18" orient="horz" pos="2941">
          <p15:clr>
            <a:srgbClr val="E46962"/>
          </p15:clr>
        </p15:guide>
        <p15:guide id="19" pos="179">
          <p15:clr>
            <a:srgbClr val="E46962"/>
          </p15:clr>
        </p15:guide>
        <p15:guide id="20" orient="horz" pos="180">
          <p15:clr>
            <a:srgbClr val="E46962"/>
          </p15:clr>
        </p15:guide>
        <p15:guide id="21" orient="horz" pos="3061">
          <p15:clr>
            <a:srgbClr val="E46962"/>
          </p15:clr>
        </p15:guide>
        <p15:guide id="22" pos="5579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4.xml"/><Relationship Id="rId5" Type="http://schemas.openxmlformats.org/officeDocument/2006/relationships/hyperlink" Target="https://www.kaggle.com/datasets/faresashraf1001/supermarket-sales" TargetMode="External"/><Relationship Id="rId4" Type="http://schemas.openxmlformats.org/officeDocument/2006/relationships/hyperlink" Target="https://drive.google.com/file/d/1EX01TIXfbiytDLhaoIpmLTWuHkb0AMqq/view?usp=sharing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5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93"/>
          <p:cNvSpPr/>
          <p:nvPr/>
        </p:nvSpPr>
        <p:spPr>
          <a:xfrm>
            <a:off x="5561125" y="4595725"/>
            <a:ext cx="3295500" cy="352500"/>
          </a:xfrm>
          <a:prstGeom prst="roundRect">
            <a:avLst>
              <a:gd name="adj" fmla="val 2586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By Narueporn Jittarom</a:t>
            </a:r>
            <a:endParaRPr sz="1800">
              <a:solidFill>
                <a:schemeClr val="lt1"/>
              </a:solidFill>
              <a:latin typeface="Instrument Sans Medium"/>
              <a:ea typeface="Instrument Sans Medium"/>
              <a:cs typeface="Instrument Sans Medium"/>
              <a:sym typeface="Instrument Sans Medium"/>
            </a:endParaRPr>
          </a:p>
        </p:txBody>
      </p:sp>
      <p:sp>
        <p:nvSpPr>
          <p:cNvPr id="999" name="Google Shape;999;p93"/>
          <p:cNvSpPr txBox="1">
            <a:spLocks noGrp="1"/>
          </p:cNvSpPr>
          <p:nvPr>
            <p:ph type="title"/>
          </p:nvPr>
        </p:nvSpPr>
        <p:spPr>
          <a:xfrm>
            <a:off x="617225" y="763275"/>
            <a:ext cx="5666400" cy="15885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latin typeface="Georgia"/>
                <a:ea typeface="Georgia"/>
                <a:cs typeface="Georgia"/>
                <a:sym typeface="Georgia"/>
              </a:rPr>
              <a:t>Supermarket Sales Analysis &amp; Insights</a:t>
            </a:r>
            <a:endParaRPr sz="4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00" name="Google Shape;1000;p93"/>
          <p:cNvSpPr txBox="1"/>
          <p:nvPr/>
        </p:nvSpPr>
        <p:spPr>
          <a:xfrm>
            <a:off x="617225" y="2906200"/>
            <a:ext cx="4169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Dataset: Kaggle (Supermarket Sales)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102"/>
          <p:cNvSpPr txBox="1">
            <a:spLocks noGrp="1"/>
          </p:cNvSpPr>
          <p:nvPr>
            <p:ph type="title"/>
          </p:nvPr>
        </p:nvSpPr>
        <p:spPr>
          <a:xfrm>
            <a:off x="589375" y="474750"/>
            <a:ext cx="6267600" cy="9654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Business Recommendations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89" name="Google Shape;1089;p102"/>
          <p:cNvSpPr/>
          <p:nvPr/>
        </p:nvSpPr>
        <p:spPr>
          <a:xfrm>
            <a:off x="1068700" y="1477050"/>
            <a:ext cx="7057500" cy="3383100"/>
          </a:xfrm>
          <a:prstGeom prst="roundRect">
            <a:avLst>
              <a:gd name="adj" fmla="val 1134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90" name="Google Shape;1090;p102"/>
          <p:cNvSpPr txBox="1">
            <a:spLocks noGrp="1"/>
          </p:cNvSpPr>
          <p:nvPr>
            <p:ph type="body" idx="4294967295"/>
          </p:nvPr>
        </p:nvSpPr>
        <p:spPr>
          <a:xfrm>
            <a:off x="1544950" y="1765925"/>
            <a:ext cx="6058200" cy="297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Supermarket สาขา Cairo มีประสิทธิภาพการขายสูงสุด ควรการศึกษาปัจจัยความสำเร็จของสาขาแห่งนี้ แล้วนำไปปรับใช้กับสาขา Alex และ Giza เพื่อเพิ่มยอดขายให้เติบโตได้เท่าเทียมกัน</a:t>
            </a:r>
            <a:endParaRPr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ควรจัดการสต็อกสินค้า Food and beverages เพื่อรักษาความเป็นผู้นำด้านยอดขาย และจัดโปรโมชั่นสินค้า Health &amp; Beauty เพื่อกระตุ้นยอดขายให้สูงขึ้น</a:t>
            </a:r>
            <a:endParaRPr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ควรส่งเสริมให้ลูกค้าสมัคร Member เพราะลูกค้าที่เป็น Member มีการใช้จ่ายมากกว่าลูกค้าที่ไม่ได้เป็น Member</a:t>
            </a:r>
            <a:endParaRPr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ช่วงบ่ายและช่วงค่ำเป็น Peak Hours ควรจัดสรรพนักงานแคชเชียร์และพนักงานเติมสินค้าให้เพียงพอในช่วงเวลานี้ เพื่อลดเวลารอของลูกค้าและเพิ่มประสิทธิภาพในการขาย</a:t>
            </a:r>
            <a:endParaRPr sz="1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5" name="Google Shape;1095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400" y="474750"/>
            <a:ext cx="8516400" cy="4194300"/>
          </a:xfrm>
          <a:prstGeom prst="roundRect">
            <a:avLst>
              <a:gd name="adj" fmla="val 3971"/>
            </a:avLst>
          </a:prstGeom>
          <a:noFill/>
          <a:ln>
            <a:noFill/>
          </a:ln>
        </p:spPr>
      </p:pic>
      <p:sp>
        <p:nvSpPr>
          <p:cNvPr id="1096" name="Google Shape;1096;p103"/>
          <p:cNvSpPr/>
          <p:nvPr/>
        </p:nvSpPr>
        <p:spPr>
          <a:xfrm>
            <a:off x="866175" y="2782800"/>
            <a:ext cx="7291800" cy="4227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View report: </a:t>
            </a:r>
            <a:r>
              <a:rPr lang="en" sz="1200" u="sng">
                <a:solidFill>
                  <a:srgbClr val="A64D79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https://drive.google.com/file/d/1EX01TIXfbiytDLhaoIpmLTWuHkb0AMqq/view?usp=sharing</a:t>
            </a:r>
            <a:endParaRPr sz="1200">
              <a:solidFill>
                <a:srgbClr val="A64D79"/>
              </a:solidFill>
            </a:endParaRPr>
          </a:p>
        </p:txBody>
      </p:sp>
      <p:sp>
        <p:nvSpPr>
          <p:cNvPr id="1097" name="Google Shape;1097;p103"/>
          <p:cNvSpPr/>
          <p:nvPr/>
        </p:nvSpPr>
        <p:spPr>
          <a:xfrm>
            <a:off x="1261575" y="2025225"/>
            <a:ext cx="6501000" cy="4227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Data set from Kaggle: </a:t>
            </a:r>
            <a:r>
              <a:rPr lang="en" sz="1200" u="sng">
                <a:solidFill>
                  <a:srgbClr val="A64D79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https://www.kaggle.com/datasets/faresashraf1001/supermarket-sales</a:t>
            </a:r>
            <a:endParaRPr sz="1200">
              <a:solidFill>
                <a:srgbClr val="A64D79"/>
              </a:solidFill>
            </a:endParaRPr>
          </a:p>
        </p:txBody>
      </p:sp>
      <p:sp>
        <p:nvSpPr>
          <p:cNvPr id="1098" name="Google Shape;1098;p103"/>
          <p:cNvSpPr txBox="1">
            <a:spLocks noGrp="1"/>
          </p:cNvSpPr>
          <p:nvPr>
            <p:ph type="title" idx="4294967295"/>
          </p:nvPr>
        </p:nvSpPr>
        <p:spPr>
          <a:xfrm>
            <a:off x="1296100" y="1283175"/>
            <a:ext cx="6501000" cy="3141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sp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Georgia"/>
                <a:ea typeface="Georgia"/>
                <a:cs typeface="Georgia"/>
                <a:sym typeface="Georgia"/>
              </a:rPr>
              <a:t>Reference</a:t>
            </a:r>
            <a:endParaRPr sz="24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94"/>
          <p:cNvSpPr txBox="1">
            <a:spLocks noGrp="1"/>
          </p:cNvSpPr>
          <p:nvPr>
            <p:ph type="title"/>
          </p:nvPr>
        </p:nvSpPr>
        <p:spPr>
          <a:xfrm>
            <a:off x="589375" y="474750"/>
            <a:ext cx="2169600" cy="9654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Objective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06" name="Google Shape;1006;p94"/>
          <p:cNvSpPr/>
          <p:nvPr/>
        </p:nvSpPr>
        <p:spPr>
          <a:xfrm>
            <a:off x="1242875" y="1477050"/>
            <a:ext cx="6605400" cy="3109500"/>
          </a:xfrm>
          <a:prstGeom prst="roundRect">
            <a:avLst>
              <a:gd name="adj" fmla="val 1134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07" name="Google Shape;1007;p94"/>
          <p:cNvSpPr txBox="1">
            <a:spLocks noGrp="1"/>
          </p:cNvSpPr>
          <p:nvPr>
            <p:ph type="body" idx="4294967295"/>
          </p:nvPr>
        </p:nvSpPr>
        <p:spPr>
          <a:xfrm>
            <a:off x="1769100" y="1838650"/>
            <a:ext cx="5605800" cy="23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วิเคราะห์ยอดขาย กำไร และทำความเข้าใจพฤติกรรมการซื้อของลูกค้า</a:t>
            </a:r>
            <a:br>
              <a:rPr lang="en" sz="1400" dirty="0">
                <a:latin typeface="Arial"/>
                <a:ea typeface="Arial"/>
                <a:cs typeface="Arial"/>
                <a:sym typeface="Arial"/>
              </a:rPr>
            </a:b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ตอบคำถาม Business Questions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สาขาใดมียอดขายสูงสุด และสาขาใดมียอดขายต่ำสุด?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สินค้ากลุ่มใดทำกำไรสูงสุดและต่ำสุด?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ลูกค้าประเภทใดปริมาณการซื้อสูงกว่ากัน?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400" dirty="0">
                <a:latin typeface="Arial"/>
                <a:ea typeface="Arial"/>
                <a:cs typeface="Arial"/>
                <a:sym typeface="Arial"/>
              </a:rPr>
              <a:t>ยอดขายและปริมาณขายสูงสุดอยู่ช่วงเวลาไหนของวัน?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95"/>
          <p:cNvSpPr txBox="1">
            <a:spLocks noGrp="1"/>
          </p:cNvSpPr>
          <p:nvPr>
            <p:ph type="title"/>
          </p:nvPr>
        </p:nvSpPr>
        <p:spPr>
          <a:xfrm>
            <a:off x="589375" y="474750"/>
            <a:ext cx="3733200" cy="965400"/>
          </a:xfrm>
          <a:prstGeom prst="rect">
            <a:avLst/>
          </a:prstGeom>
        </p:spPr>
        <p:txBody>
          <a:bodyPr spcFirstLastPara="1" wrap="square" lIns="0" tIns="0" rIns="91425" bIns="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Dataset Overview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3" name="Google Shape;1013;p95"/>
          <p:cNvSpPr/>
          <p:nvPr/>
        </p:nvSpPr>
        <p:spPr>
          <a:xfrm>
            <a:off x="1068700" y="1477050"/>
            <a:ext cx="7057500" cy="3383100"/>
          </a:xfrm>
          <a:prstGeom prst="roundRect">
            <a:avLst>
              <a:gd name="adj" fmla="val 1134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14" name="Google Shape;1014;p95"/>
          <p:cNvSpPr txBox="1">
            <a:spLocks noGrp="1"/>
          </p:cNvSpPr>
          <p:nvPr>
            <p:ph type="body" idx="4294967295"/>
          </p:nvPr>
        </p:nvSpPr>
        <p:spPr>
          <a:xfrm>
            <a:off x="1342150" y="2941575"/>
            <a:ext cx="1574400" cy="4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ตัวอย่าง Data set</a:t>
            </a:r>
            <a:endParaRPr sz="12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5" name="Google Shape;1015;p95" title="Screenshot 2025-09-27 175602.png"/>
          <p:cNvPicPr preferRelativeResize="0"/>
          <p:nvPr/>
        </p:nvPicPr>
        <p:blipFill rotWithShape="1">
          <a:blip r:embed="rId3">
            <a:alphaModFix/>
          </a:blip>
          <a:srcRect r="1516"/>
          <a:stretch/>
        </p:blipFill>
        <p:spPr>
          <a:xfrm>
            <a:off x="1468750" y="3315425"/>
            <a:ext cx="6267449" cy="1300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6" name="Google Shape;1016;p95"/>
          <p:cNvSpPr txBox="1">
            <a:spLocks noGrp="1"/>
          </p:cNvSpPr>
          <p:nvPr>
            <p:ph type="body" idx="4294967295"/>
          </p:nvPr>
        </p:nvSpPr>
        <p:spPr>
          <a:xfrm>
            <a:off x="1826575" y="1636650"/>
            <a:ext cx="56058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ข้อมูลยอดขายจาก 3 สาขาใน 3 เมือง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ระยะเวลา: 3 เดือน ในปี 2019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size: 1,000 x 17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คอลัมน์หลัก: สาขา, ลูกค้า (Member/Non-member), ประเภทสินค้า, ยอดขาย, รายได้สุทธิกำไร, วิธีการชำระเงิน เป็นต้น</a:t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96"/>
          <p:cNvSpPr/>
          <p:nvPr/>
        </p:nvSpPr>
        <p:spPr>
          <a:xfrm>
            <a:off x="284700" y="1495150"/>
            <a:ext cx="8530800" cy="3364800"/>
          </a:xfrm>
          <a:prstGeom prst="roundRect">
            <a:avLst>
              <a:gd name="adj" fmla="val 1134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22" name="Google Shape;1022;p96"/>
          <p:cNvSpPr txBox="1">
            <a:spLocks noGrp="1"/>
          </p:cNvSpPr>
          <p:nvPr>
            <p:ph type="title"/>
          </p:nvPr>
        </p:nvSpPr>
        <p:spPr>
          <a:xfrm>
            <a:off x="589375" y="474750"/>
            <a:ext cx="4040100" cy="9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Key Metrics (KPI)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23" name="Google Shape;1023;p96"/>
          <p:cNvSpPr txBox="1">
            <a:spLocks noGrp="1"/>
          </p:cNvSpPr>
          <p:nvPr>
            <p:ph type="body" idx="3"/>
          </p:nvPr>
        </p:nvSpPr>
        <p:spPr>
          <a:xfrm>
            <a:off x="1170300" y="2990725"/>
            <a:ext cx="6579000" cy="14517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ในปี 2019 เดือนมกราคม-มีนาคม Supermarket แห่งนี้</a:t>
            </a: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มียอดขายรวมสูงถึง 322.97K ดอลลาห์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โดยสามารถสร้าง</a:t>
            </a: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กำไรขั้นต้น ได้ 15.38K ดอลลาห์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ซึ่งคิดเป็นประมาณ 4.76% ของยอดขายรวมทั้งหมด และสามารถ</a:t>
            </a: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ขายสินค้าได้ทั้งหมด 5,510 ชิ้น</a:t>
            </a:r>
            <a:endParaRPr sz="1400" b="1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4" name="Google Shape;1024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0300" y="1970275"/>
            <a:ext cx="6578889" cy="87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97"/>
          <p:cNvSpPr/>
          <p:nvPr/>
        </p:nvSpPr>
        <p:spPr>
          <a:xfrm>
            <a:off x="284700" y="1495150"/>
            <a:ext cx="8530800" cy="3364800"/>
          </a:xfrm>
          <a:prstGeom prst="roundRect">
            <a:avLst>
              <a:gd name="adj" fmla="val 1134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30" name="Google Shape;1030;p97"/>
          <p:cNvSpPr txBox="1">
            <a:spLocks noGrp="1"/>
          </p:cNvSpPr>
          <p:nvPr>
            <p:ph type="title"/>
          </p:nvPr>
        </p:nvSpPr>
        <p:spPr>
          <a:xfrm>
            <a:off x="589375" y="474750"/>
            <a:ext cx="5280000" cy="9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Sales by Branch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31" name="Google Shape;1031;p97"/>
          <p:cNvSpPr txBox="1">
            <a:spLocks noGrp="1"/>
          </p:cNvSpPr>
          <p:nvPr>
            <p:ph type="body" idx="3"/>
          </p:nvPr>
        </p:nvSpPr>
        <p:spPr>
          <a:xfrm>
            <a:off x="5154925" y="2341350"/>
            <a:ext cx="3248100" cy="19389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Supermarket สาขา Giza มียอดขายสูงสุด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ซึ่งทำรายได้อยู่ที่ 110.57K ดอลลาห์ รองลงมาคือสาขา Alex และ Cairo ซึ่งทำรายได้อยู่ที่ 106.2K ดอลลาห์ 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2" name="Google Shape;1032;p97"/>
          <p:cNvPicPr preferRelativeResize="0"/>
          <p:nvPr/>
        </p:nvPicPr>
        <p:blipFill rotWithShape="1">
          <a:blip r:embed="rId3">
            <a:alphaModFix/>
          </a:blip>
          <a:srcRect l="1679" t="2641" r="1804" b="3355"/>
          <a:stretch/>
        </p:blipFill>
        <p:spPr>
          <a:xfrm>
            <a:off x="716275" y="2341350"/>
            <a:ext cx="4010025" cy="13620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33" name="Google Shape;1033;p97"/>
          <p:cNvCxnSpPr>
            <a:stCxn id="1034" idx="1"/>
          </p:cNvCxnSpPr>
          <p:nvPr/>
        </p:nvCxnSpPr>
        <p:spPr>
          <a:xfrm flipH="1">
            <a:off x="2802475" y="2104025"/>
            <a:ext cx="733200" cy="6621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34" name="Google Shape;1034;p97"/>
          <p:cNvSpPr txBox="1"/>
          <p:nvPr/>
        </p:nvSpPr>
        <p:spPr>
          <a:xfrm>
            <a:off x="3535675" y="1937375"/>
            <a:ext cx="1036200" cy="333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</a:rPr>
              <a:t>ยอดขายสูงสุด</a:t>
            </a:r>
            <a:endParaRPr sz="10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98"/>
          <p:cNvSpPr/>
          <p:nvPr/>
        </p:nvSpPr>
        <p:spPr>
          <a:xfrm>
            <a:off x="284700" y="1495150"/>
            <a:ext cx="8530800" cy="3364800"/>
          </a:xfrm>
          <a:prstGeom prst="roundRect">
            <a:avLst>
              <a:gd name="adj" fmla="val 1134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40" name="Google Shape;1040;p98"/>
          <p:cNvSpPr txBox="1">
            <a:spLocks noGrp="1"/>
          </p:cNvSpPr>
          <p:nvPr>
            <p:ph type="title"/>
          </p:nvPr>
        </p:nvSpPr>
        <p:spPr>
          <a:xfrm>
            <a:off x="589375" y="474750"/>
            <a:ext cx="5494800" cy="9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 Product Line Performance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41" name="Google Shape;1041;p98"/>
          <p:cNvSpPr txBox="1">
            <a:spLocks noGrp="1"/>
          </p:cNvSpPr>
          <p:nvPr>
            <p:ph type="body" idx="3"/>
          </p:nvPr>
        </p:nvSpPr>
        <p:spPr>
          <a:xfrm>
            <a:off x="5458275" y="2124250"/>
            <a:ext cx="3057600" cy="21066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สินค้าที่มียอดขายสูงสุง คือ สินค้า Food &amp; Beverages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มียอดขายอยู่ที่ 56.14K ดอลลาห์</a:t>
            </a:r>
            <a:b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สินค้าที่มียอดขายต่ำสุง คือ สินค้า Health &amp; Beauty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มียอดขายอยู่ที่ 49.2K ดอลลาห์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2" name="Google Shape;1042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688" y="2027750"/>
            <a:ext cx="4507224" cy="229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98"/>
          <p:cNvSpPr/>
          <p:nvPr/>
        </p:nvSpPr>
        <p:spPr>
          <a:xfrm>
            <a:off x="2230750" y="2413625"/>
            <a:ext cx="2737500" cy="1911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44" name="Google Shape;1044;p98"/>
          <p:cNvSpPr/>
          <p:nvPr/>
        </p:nvSpPr>
        <p:spPr>
          <a:xfrm>
            <a:off x="2230750" y="3651875"/>
            <a:ext cx="2398800" cy="191100"/>
          </a:xfrm>
          <a:prstGeom prst="rect">
            <a:avLst/>
          </a:prstGeom>
          <a:solidFill>
            <a:srgbClr val="C27BA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cxnSp>
        <p:nvCxnSpPr>
          <p:cNvPr id="1045" name="Google Shape;1045;p98"/>
          <p:cNvCxnSpPr>
            <a:stCxn id="1046" idx="1"/>
          </p:cNvCxnSpPr>
          <p:nvPr/>
        </p:nvCxnSpPr>
        <p:spPr>
          <a:xfrm flipH="1">
            <a:off x="3291425" y="1751525"/>
            <a:ext cx="733200" cy="6621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46" name="Google Shape;1046;p98"/>
          <p:cNvSpPr txBox="1"/>
          <p:nvPr/>
        </p:nvSpPr>
        <p:spPr>
          <a:xfrm>
            <a:off x="4024625" y="1584875"/>
            <a:ext cx="1036200" cy="333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</a:rPr>
              <a:t>ยอดขายสูงสุด</a:t>
            </a:r>
            <a:endParaRPr sz="1000" b="1">
              <a:solidFill>
                <a:srgbClr val="FF0000"/>
              </a:solidFill>
            </a:endParaRPr>
          </a:p>
        </p:txBody>
      </p:sp>
      <p:cxnSp>
        <p:nvCxnSpPr>
          <p:cNvPr id="1047" name="Google Shape;1047;p98"/>
          <p:cNvCxnSpPr/>
          <p:nvPr/>
        </p:nvCxnSpPr>
        <p:spPr>
          <a:xfrm rot="10800000" flipH="1">
            <a:off x="2399925" y="3844350"/>
            <a:ext cx="433500" cy="4932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48" name="Google Shape;1048;p98"/>
          <p:cNvSpPr txBox="1"/>
          <p:nvPr/>
        </p:nvSpPr>
        <p:spPr>
          <a:xfrm>
            <a:off x="1363725" y="4197975"/>
            <a:ext cx="1036200" cy="333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</a:rPr>
              <a:t>ยอดขายต่ำสุด</a:t>
            </a:r>
            <a:endParaRPr sz="10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99"/>
          <p:cNvSpPr/>
          <p:nvPr/>
        </p:nvSpPr>
        <p:spPr>
          <a:xfrm>
            <a:off x="284700" y="1495150"/>
            <a:ext cx="8530800" cy="3364800"/>
          </a:xfrm>
          <a:prstGeom prst="roundRect">
            <a:avLst>
              <a:gd name="adj" fmla="val 1134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54" name="Google Shape;1054;p99"/>
          <p:cNvSpPr txBox="1">
            <a:spLocks noGrp="1"/>
          </p:cNvSpPr>
          <p:nvPr>
            <p:ph type="title"/>
          </p:nvPr>
        </p:nvSpPr>
        <p:spPr>
          <a:xfrm>
            <a:off x="589375" y="474750"/>
            <a:ext cx="4040100" cy="9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Customer Insights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55" name="Google Shape;1055;p99"/>
          <p:cNvSpPr txBox="1">
            <a:spLocks noGrp="1"/>
          </p:cNvSpPr>
          <p:nvPr>
            <p:ph type="body" idx="3"/>
          </p:nvPr>
        </p:nvSpPr>
        <p:spPr>
          <a:xfrm>
            <a:off x="1228950" y="3636750"/>
            <a:ext cx="6686100" cy="9654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จาก KPI metrics พบว่า </a:t>
            </a: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ลูกค้าที่เป็น Member มียอดการซื้อสินค้าสูงกว่าลูกค้าที่ไม่ได้เป็น Member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อยู่ $56.42K ดอลลาห์ หรือคิดเป็น 42.34%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6" name="Google Shape;1056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1825" y="1913275"/>
            <a:ext cx="6580505" cy="717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7" name="Google Shape;1057;p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1824" y="2803300"/>
            <a:ext cx="6580501" cy="727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" name="Google Shape;1062;p100"/>
          <p:cNvSpPr/>
          <p:nvPr/>
        </p:nvSpPr>
        <p:spPr>
          <a:xfrm>
            <a:off x="284700" y="1495150"/>
            <a:ext cx="8530800" cy="3364800"/>
          </a:xfrm>
          <a:prstGeom prst="roundRect">
            <a:avLst>
              <a:gd name="adj" fmla="val 1134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63" name="Google Shape;1063;p100"/>
          <p:cNvSpPr txBox="1">
            <a:spLocks noGrp="1"/>
          </p:cNvSpPr>
          <p:nvPr>
            <p:ph type="title"/>
          </p:nvPr>
        </p:nvSpPr>
        <p:spPr>
          <a:xfrm>
            <a:off x="589375" y="474750"/>
            <a:ext cx="4040100" cy="9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Time Analysis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64" name="Google Shape;1064;p100"/>
          <p:cNvSpPr txBox="1">
            <a:spLocks noGrp="1"/>
          </p:cNvSpPr>
          <p:nvPr>
            <p:ph type="body" idx="3"/>
          </p:nvPr>
        </p:nvSpPr>
        <p:spPr>
          <a:xfrm>
            <a:off x="5038725" y="2114200"/>
            <a:ext cx="3352500" cy="1899600"/>
          </a:xfrm>
          <a:prstGeom prst="rect">
            <a:avLst/>
          </a:prstGeom>
        </p:spPr>
        <p:txBody>
          <a:bodyPr spcFirstLastPara="1" wrap="square" lIns="137150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จากการสรุปยอดขายในแต่ละวัน พบว่า</a:t>
            </a: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วันเสาร์เป็นวันที่มียอดขายมากทึ่สุด </a:t>
            </a:r>
            <a:b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มียอดขายอยู่ที่ 56.12K ดอลลาห์ </a:t>
            </a:r>
            <a:r>
              <a:rPr lang="en" sz="14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ส่วนวันที่มียอดขายน้อยที่สุด คือ วันจันทร์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มียอดขายอยู่ที่ 37.9K ดอลลาห์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5" name="Google Shape;1065;p100"/>
          <p:cNvPicPr preferRelativeResize="0"/>
          <p:nvPr/>
        </p:nvPicPr>
        <p:blipFill rotWithShape="1">
          <a:blip r:embed="rId3">
            <a:alphaModFix/>
          </a:blip>
          <a:srcRect l="52539"/>
          <a:stretch/>
        </p:blipFill>
        <p:spPr>
          <a:xfrm>
            <a:off x="942975" y="2114200"/>
            <a:ext cx="3569100" cy="204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6" name="Google Shape;1066;p100"/>
          <p:cNvSpPr/>
          <p:nvPr/>
        </p:nvSpPr>
        <p:spPr>
          <a:xfrm>
            <a:off x="1657825" y="2541275"/>
            <a:ext cx="291000" cy="8427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67" name="Google Shape;1067;p100"/>
          <p:cNvSpPr/>
          <p:nvPr/>
        </p:nvSpPr>
        <p:spPr>
          <a:xfrm>
            <a:off x="3994275" y="2807975"/>
            <a:ext cx="291000" cy="576000"/>
          </a:xfrm>
          <a:prstGeom prst="rect">
            <a:avLst/>
          </a:prstGeom>
          <a:solidFill>
            <a:srgbClr val="C27BA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cxnSp>
        <p:nvCxnSpPr>
          <p:cNvPr id="1068" name="Google Shape;1068;p100"/>
          <p:cNvCxnSpPr>
            <a:stCxn id="1069" idx="1"/>
            <a:endCxn id="1066" idx="0"/>
          </p:cNvCxnSpPr>
          <p:nvPr/>
        </p:nvCxnSpPr>
        <p:spPr>
          <a:xfrm flipH="1">
            <a:off x="1803350" y="1995275"/>
            <a:ext cx="607800" cy="546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69" name="Google Shape;1069;p100"/>
          <p:cNvSpPr txBox="1"/>
          <p:nvPr/>
        </p:nvSpPr>
        <p:spPr>
          <a:xfrm>
            <a:off x="2411150" y="1828625"/>
            <a:ext cx="1036200" cy="333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</a:rPr>
              <a:t>ยอดขายสูงสุด</a:t>
            </a:r>
            <a:endParaRPr sz="1000" b="1">
              <a:solidFill>
                <a:srgbClr val="FF0000"/>
              </a:solidFill>
            </a:endParaRPr>
          </a:p>
        </p:txBody>
      </p:sp>
      <p:cxnSp>
        <p:nvCxnSpPr>
          <p:cNvPr id="1070" name="Google Shape;1070;p100"/>
          <p:cNvCxnSpPr>
            <a:endCxn id="1067" idx="2"/>
          </p:cNvCxnSpPr>
          <p:nvPr/>
        </p:nvCxnSpPr>
        <p:spPr>
          <a:xfrm rot="10800000">
            <a:off x="4139775" y="3383975"/>
            <a:ext cx="276000" cy="5670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71" name="Google Shape;1071;p100"/>
          <p:cNvSpPr txBox="1"/>
          <p:nvPr/>
        </p:nvSpPr>
        <p:spPr>
          <a:xfrm>
            <a:off x="4053900" y="3950975"/>
            <a:ext cx="1036200" cy="3333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</a:rPr>
              <a:t>ยอดขายต่ำสุด</a:t>
            </a:r>
            <a:endParaRPr sz="10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101"/>
          <p:cNvSpPr/>
          <p:nvPr/>
        </p:nvSpPr>
        <p:spPr>
          <a:xfrm>
            <a:off x="284700" y="1495150"/>
            <a:ext cx="8530800" cy="3364800"/>
          </a:xfrm>
          <a:prstGeom prst="roundRect">
            <a:avLst>
              <a:gd name="adj" fmla="val 1134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77" name="Google Shape;1077;p101"/>
          <p:cNvSpPr txBox="1">
            <a:spLocks noGrp="1"/>
          </p:cNvSpPr>
          <p:nvPr>
            <p:ph type="title"/>
          </p:nvPr>
        </p:nvSpPr>
        <p:spPr>
          <a:xfrm>
            <a:off x="589375" y="474750"/>
            <a:ext cx="4040100" cy="965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Georgia"/>
                <a:ea typeface="Georgia"/>
                <a:cs typeface="Georgia"/>
                <a:sym typeface="Georgia"/>
              </a:rPr>
              <a:t>Time Analysis</a:t>
            </a:r>
            <a:endParaRPr sz="36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78" name="Google Shape;1078;p101"/>
          <p:cNvSpPr txBox="1">
            <a:spLocks noGrp="1"/>
          </p:cNvSpPr>
          <p:nvPr>
            <p:ph type="body" idx="3"/>
          </p:nvPr>
        </p:nvSpPr>
        <p:spPr>
          <a:xfrm>
            <a:off x="364075" y="3328200"/>
            <a:ext cx="8530800" cy="1340400"/>
          </a:xfrm>
          <a:prstGeom prst="rect">
            <a:avLst/>
          </a:prstGeom>
        </p:spPr>
        <p:txBody>
          <a:bodyPr spcFirstLastPara="1" wrap="square" lIns="13715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จากกราฟจะพบว่าปริมาณการซื้อมีความผันผวนสูงตลอดทั้งวัน แต่มีช่วง Peak อย่างชัดเจน 2 ช่วง ได้แก่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ช่วง Peak ช่วงบ่าย (ประมาณ 14:00 น. - 15:00 น.) ในช่วงเวลานี้กราฟพุ่งแตะระดับ 40-50 หน่วย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ช่วง Peak ช่วงค่ำ/ก่อนปิดร้าน (ประมาณ 19:00 น. - 20:30 น.) ในช่วงเวลานี้กราฟพุ่งแตะระดับ 30-40 หน่วย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9" name="Google Shape;1079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575" y="1777775"/>
            <a:ext cx="6821000" cy="152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0" name="Google Shape;1080;p101"/>
          <p:cNvSpPr/>
          <p:nvPr/>
        </p:nvSpPr>
        <p:spPr>
          <a:xfrm>
            <a:off x="3718550" y="2165975"/>
            <a:ext cx="752400" cy="10191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81" name="Google Shape;1081;p101"/>
          <p:cNvSpPr/>
          <p:nvPr/>
        </p:nvSpPr>
        <p:spPr>
          <a:xfrm>
            <a:off x="6576050" y="2165975"/>
            <a:ext cx="904800" cy="10191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nstrument Sans"/>
              <a:ea typeface="Instrument Sans"/>
              <a:cs typeface="Instrument Sans"/>
              <a:sym typeface="Instrument Sans"/>
            </a:endParaRPr>
          </a:p>
        </p:txBody>
      </p:sp>
      <p:sp>
        <p:nvSpPr>
          <p:cNvPr id="1082" name="Google Shape;1082;p101"/>
          <p:cNvSpPr txBox="1"/>
          <p:nvPr/>
        </p:nvSpPr>
        <p:spPr>
          <a:xfrm>
            <a:off x="3576650" y="1832675"/>
            <a:ext cx="10362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</a:rPr>
              <a:t>Peak</a:t>
            </a:r>
            <a:endParaRPr sz="1000" b="1">
              <a:solidFill>
                <a:srgbClr val="FF0000"/>
              </a:solidFill>
            </a:endParaRPr>
          </a:p>
        </p:txBody>
      </p:sp>
      <p:sp>
        <p:nvSpPr>
          <p:cNvPr id="1083" name="Google Shape;1083;p101"/>
          <p:cNvSpPr txBox="1"/>
          <p:nvPr/>
        </p:nvSpPr>
        <p:spPr>
          <a:xfrm>
            <a:off x="6510350" y="1832675"/>
            <a:ext cx="10362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FF0000"/>
                </a:solidFill>
              </a:rPr>
              <a:t>Peak</a:t>
            </a:r>
            <a:endParaRPr sz="10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Investor Pitch Presentation">
  <a:themeElements>
    <a:clrScheme name="Simple Light">
      <a:dk1>
        <a:srgbClr val="1B1B1B"/>
      </a:dk1>
      <a:lt1>
        <a:srgbClr val="FFFFFF"/>
      </a:lt1>
      <a:dk2>
        <a:srgbClr val="85C086"/>
      </a:dk2>
      <a:lt2>
        <a:srgbClr val="D0E1BE"/>
      </a:lt2>
      <a:accent1>
        <a:srgbClr val="85C085"/>
      </a:accent1>
      <a:accent2>
        <a:srgbClr val="50A350"/>
      </a:accent2>
      <a:accent3>
        <a:srgbClr val="3E863C"/>
      </a:accent3>
      <a:accent4>
        <a:srgbClr val="1E691E"/>
      </a:accent4>
      <a:accent5>
        <a:srgbClr val="074907"/>
      </a:accent5>
      <a:accent6>
        <a:srgbClr val="666666"/>
      </a:accent6>
      <a:hlink>
        <a:srgbClr val="FF00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astel gradients">
  <a:themeElements>
    <a:clrScheme name="Simple Light">
      <a:dk1>
        <a:srgbClr val="F4F4F4"/>
      </a:dk1>
      <a:lt1>
        <a:srgbClr val="202124"/>
      </a:lt1>
      <a:dk2>
        <a:srgbClr val="E8F0FE"/>
      </a:dk2>
      <a:lt2>
        <a:srgbClr val="FEFEFE"/>
      </a:lt2>
      <a:accent1>
        <a:srgbClr val="FFFFBE"/>
      </a:accent1>
      <a:accent2>
        <a:srgbClr val="AECBFA"/>
      </a:accent2>
      <a:accent3>
        <a:srgbClr val="FFC9C9"/>
      </a:accent3>
      <a:accent4>
        <a:srgbClr val="F9F93D"/>
      </a:accent4>
      <a:accent5>
        <a:srgbClr val="747474"/>
      </a:accent5>
      <a:accent6>
        <a:srgbClr val="5A5A5A"/>
      </a:accent6>
      <a:hlink>
        <a:srgbClr val="FFC9C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565</Words>
  <Application>Microsoft Office PowerPoint</Application>
  <PresentationFormat>นำเสนอทางหน้าจอ (16:9)</PresentationFormat>
  <Paragraphs>46</Paragraphs>
  <Slides>11</Slides>
  <Notes>11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8</vt:i4>
      </vt:variant>
      <vt:variant>
        <vt:lpstr>ธีม</vt:lpstr>
      </vt:variant>
      <vt:variant>
        <vt:i4>2</vt:i4>
      </vt:variant>
      <vt:variant>
        <vt:lpstr>ชื่อเรื่องสไลด์</vt:lpstr>
      </vt:variant>
      <vt:variant>
        <vt:i4>11</vt:i4>
      </vt:variant>
    </vt:vector>
  </HeadingPairs>
  <TitlesOfParts>
    <vt:vector size="21" baseType="lpstr">
      <vt:lpstr>Instrument Sans Medium</vt:lpstr>
      <vt:lpstr>Arial</vt:lpstr>
      <vt:lpstr>Georgia</vt:lpstr>
      <vt:lpstr>Red Hat Display</vt:lpstr>
      <vt:lpstr>Red Hat Display SemiBold</vt:lpstr>
      <vt:lpstr>Instrument Sans SemiBold</vt:lpstr>
      <vt:lpstr>Instrument Sans</vt:lpstr>
      <vt:lpstr>Red Hat Display Medium</vt:lpstr>
      <vt:lpstr>Investor Pitch Presentation</vt:lpstr>
      <vt:lpstr>Pastel gradients</vt:lpstr>
      <vt:lpstr>Supermarket Sales Analysis &amp; Insights</vt:lpstr>
      <vt:lpstr>Objective</vt:lpstr>
      <vt:lpstr>Dataset Overview</vt:lpstr>
      <vt:lpstr>Key Metrics (KPI)</vt:lpstr>
      <vt:lpstr>Sales by Branch</vt:lpstr>
      <vt:lpstr> Product Line Performance</vt:lpstr>
      <vt:lpstr>Customer Insights</vt:lpstr>
      <vt:lpstr>Time Analysis</vt:lpstr>
      <vt:lpstr>Time Analysis</vt:lpstr>
      <vt:lpstr>Business Recommendations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Narueporn Jittarom</cp:lastModifiedBy>
  <cp:revision>1</cp:revision>
  <dcterms:modified xsi:type="dcterms:W3CDTF">2025-09-28T08:36:59Z</dcterms:modified>
</cp:coreProperties>
</file>